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4"/>
  </p:notesMasterIdLst>
  <p:sldIdLst>
    <p:sldId id="262" r:id="rId2"/>
    <p:sldId id="1098" r:id="rId3"/>
    <p:sldId id="1091" r:id="rId4"/>
    <p:sldId id="1047" r:id="rId5"/>
    <p:sldId id="1057" r:id="rId6"/>
    <p:sldId id="1062" r:id="rId7"/>
    <p:sldId id="1092" r:id="rId8"/>
    <p:sldId id="1063" r:id="rId9"/>
    <p:sldId id="1065" r:id="rId10"/>
    <p:sldId id="1066" r:id="rId11"/>
    <p:sldId id="1068" r:id="rId12"/>
    <p:sldId id="1085" r:id="rId13"/>
    <p:sldId id="1075" r:id="rId14"/>
    <p:sldId id="1093" r:id="rId15"/>
    <p:sldId id="1095" r:id="rId16"/>
    <p:sldId id="1096" r:id="rId17"/>
    <p:sldId id="1088" r:id="rId18"/>
    <p:sldId id="1124" r:id="rId19"/>
    <p:sldId id="1100" r:id="rId20"/>
    <p:sldId id="1097" r:id="rId21"/>
    <p:sldId id="1099" r:id="rId22"/>
    <p:sldId id="1105" r:id="rId23"/>
    <p:sldId id="1102" r:id="rId24"/>
    <p:sldId id="1107" r:id="rId25"/>
    <p:sldId id="1108" r:id="rId26"/>
    <p:sldId id="1109" r:id="rId27"/>
    <p:sldId id="1116" r:id="rId28"/>
    <p:sldId id="1110" r:id="rId29"/>
    <p:sldId id="1111" r:id="rId30"/>
    <p:sldId id="1112" r:id="rId31"/>
    <p:sldId id="1113" r:id="rId32"/>
    <p:sldId id="1114" r:id="rId33"/>
    <p:sldId id="1115" r:id="rId34"/>
    <p:sldId id="1117" r:id="rId35"/>
    <p:sldId id="1119" r:id="rId36"/>
    <p:sldId id="1120" r:id="rId37"/>
    <p:sldId id="1121" r:id="rId38"/>
    <p:sldId id="1122" r:id="rId39"/>
    <p:sldId id="1123" r:id="rId40"/>
    <p:sldId id="1125" r:id="rId41"/>
    <p:sldId id="1103" r:id="rId42"/>
    <p:sldId id="257" r:id="rId4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hmoud, Sufiane" initials="MS" lastIdx="1" clrIdx="0">
    <p:extLst>
      <p:ext uri="{19B8F6BF-5375-455C-9EA6-DF929625EA0E}">
        <p15:presenceInfo xmlns:p15="http://schemas.microsoft.com/office/powerpoint/2012/main" userId="S::sufian.shunnaq@itu.int::d3e63c6d-e297-4f98-bbb8-83685f1d3dfa"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3792" autoAdjust="0"/>
  </p:normalViewPr>
  <p:slideViewPr>
    <p:cSldViewPr snapToGrid="0" snapToObjects="1" showGuides="1">
      <p:cViewPr varScale="1">
        <p:scale>
          <a:sx n="63" d="100"/>
          <a:sy n="63" d="100"/>
        </p:scale>
        <p:origin x="1332" y="92"/>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40CDFBD-43ED-4FEE-9D5F-EE80C1283E9A}" type="doc">
      <dgm:prSet loTypeId="urn:microsoft.com/office/officeart/2005/8/layout/radial5" loCatId="cycle" qsTypeId="urn:microsoft.com/office/officeart/2005/8/quickstyle/3d9" qsCatId="3D" csTypeId="urn:microsoft.com/office/officeart/2005/8/colors/colorful1" csCatId="colorful" phldr="1"/>
      <dgm:spPr/>
      <dgm:t>
        <a:bodyPr/>
        <a:lstStyle/>
        <a:p>
          <a:endParaRPr lang="en-US"/>
        </a:p>
      </dgm:t>
    </dgm:pt>
    <dgm:pt modelId="{01A4A347-4962-47B0-88CB-D2BF01B83AFE}">
      <dgm:prSet phldrT="[Text]" custT="1"/>
      <dgm:spPr/>
      <dgm:t>
        <a:bodyPr lIns="0" rIns="0"/>
        <a:lstStyle/>
        <a:p>
          <a:r>
            <a:rPr lang="en-US" sz="1200" b="0" dirty="0">
              <a:ln/>
              <a:latin typeface="Verdana" panose="020B0604030504040204" pitchFamily="34" charset="0"/>
              <a:ea typeface="Verdana" panose="020B0604030504040204" pitchFamily="34" charset="0"/>
              <a:cs typeface="Verdana" panose="020B0604030504040204" pitchFamily="34" charset="0"/>
            </a:rPr>
            <a:t>Spectrum management</a:t>
          </a:r>
        </a:p>
      </dgm:t>
    </dgm:pt>
    <dgm:pt modelId="{F2B13368-0CC2-42F2-AC61-6C58F7EED750}" type="parTrans" cxnId="{93269A09-C301-4DDD-99D6-8F4B0FA401DF}">
      <dgm:prSet/>
      <dgm:spPr/>
      <dgm:t>
        <a:bodyPr/>
        <a:lstStyle/>
        <a:p>
          <a:endParaRPr lang="en-US" sz="2400">
            <a:ln>
              <a:solidFill>
                <a:srgbClr val="FFFF00"/>
              </a:solidFill>
            </a:ln>
          </a:endParaRPr>
        </a:p>
      </dgm:t>
    </dgm:pt>
    <dgm:pt modelId="{3F5A5054-80B9-46BD-B058-132991FF4367}" type="sibTrans" cxnId="{93269A09-C301-4DDD-99D6-8F4B0FA401DF}">
      <dgm:prSet/>
      <dgm:spPr/>
      <dgm:t>
        <a:bodyPr/>
        <a:lstStyle/>
        <a:p>
          <a:endParaRPr lang="en-US" sz="2400">
            <a:ln>
              <a:solidFill>
                <a:srgbClr val="FFFF00"/>
              </a:solidFill>
            </a:ln>
          </a:endParaRPr>
        </a:p>
      </dgm:t>
    </dgm:pt>
    <dgm:pt modelId="{B17E194D-C880-4265-9E40-9FD7D4AD867E}">
      <dgm:prSet phldrT="[Text]" custT="1"/>
      <dgm:spPr/>
      <dgm:t>
        <a:bodyPr/>
        <a:lstStyle/>
        <a:p>
          <a:r>
            <a:rPr lang="en-US" sz="1200" b="0" dirty="0">
              <a:ln/>
              <a:latin typeface="Verdana" panose="020B0604030504040204" pitchFamily="34" charset="0"/>
              <a:ea typeface="Verdana" panose="020B0604030504040204" pitchFamily="34" charset="0"/>
              <a:cs typeface="Verdana" panose="020B0604030504040204" pitchFamily="34" charset="0"/>
            </a:rPr>
            <a:t>Spectrum  Monitoring</a:t>
          </a:r>
        </a:p>
      </dgm:t>
    </dgm:pt>
    <dgm:pt modelId="{13CDECE0-93EE-4F4B-A47E-629A76237912}" type="parTrans" cxnId="{823A65B4-C516-4BDD-B983-F5D3275A906E}">
      <dgm:prSet/>
      <dgm:spPr/>
      <dgm:t>
        <a:bodyPr/>
        <a:lstStyle/>
        <a:p>
          <a:endParaRPr lang="en-US" sz="2400">
            <a:ln>
              <a:solidFill>
                <a:srgbClr val="FFFF00"/>
              </a:solidFill>
            </a:ln>
          </a:endParaRPr>
        </a:p>
      </dgm:t>
    </dgm:pt>
    <dgm:pt modelId="{D27CB2FF-3B8A-4DD4-AF8C-F4CDFF210AF1}" type="sibTrans" cxnId="{823A65B4-C516-4BDD-B983-F5D3275A906E}">
      <dgm:prSet/>
      <dgm:spPr/>
      <dgm:t>
        <a:bodyPr/>
        <a:lstStyle/>
        <a:p>
          <a:endParaRPr lang="en-US" sz="2400">
            <a:ln>
              <a:solidFill>
                <a:srgbClr val="FFFF00"/>
              </a:solidFill>
            </a:ln>
          </a:endParaRPr>
        </a:p>
      </dgm:t>
    </dgm:pt>
    <dgm:pt modelId="{88F267D2-96F4-4572-8A26-D8BD6F478826}">
      <dgm:prSet phldrT="[Text]" custT="1"/>
      <dgm:spPr/>
      <dgm:t>
        <a:bodyPr/>
        <a:lstStyle/>
        <a:p>
          <a:r>
            <a:rPr lang="en-US" sz="1400" b="0" dirty="0">
              <a:ln/>
              <a:latin typeface="Verdana" panose="020B0604030504040204" pitchFamily="34" charset="0"/>
              <a:ea typeface="Verdana" panose="020B0604030504040204" pitchFamily="34" charset="0"/>
              <a:cs typeface="Verdana" panose="020B0604030504040204" pitchFamily="34" charset="0"/>
            </a:rPr>
            <a:t>Rules and Regulations</a:t>
          </a:r>
        </a:p>
      </dgm:t>
    </dgm:pt>
    <dgm:pt modelId="{4DBACDC9-DB91-4CAC-8DBA-8A091C590033}" type="parTrans" cxnId="{2F32D3E0-4406-4479-8C33-E65AECA6FE3B}">
      <dgm:prSet/>
      <dgm:spPr/>
      <dgm:t>
        <a:bodyPr/>
        <a:lstStyle/>
        <a:p>
          <a:endParaRPr lang="en-US" sz="2400">
            <a:ln>
              <a:solidFill>
                <a:srgbClr val="FFFF00"/>
              </a:solidFill>
            </a:ln>
          </a:endParaRPr>
        </a:p>
      </dgm:t>
    </dgm:pt>
    <dgm:pt modelId="{45206256-5B21-4AE2-A615-4D91F91CAF1B}" type="sibTrans" cxnId="{2F32D3E0-4406-4479-8C33-E65AECA6FE3B}">
      <dgm:prSet/>
      <dgm:spPr/>
      <dgm:t>
        <a:bodyPr/>
        <a:lstStyle/>
        <a:p>
          <a:endParaRPr lang="en-US" sz="2400">
            <a:ln>
              <a:solidFill>
                <a:srgbClr val="FFFF00"/>
              </a:solidFill>
            </a:ln>
          </a:endParaRPr>
        </a:p>
      </dgm:t>
    </dgm:pt>
    <dgm:pt modelId="{092E4DBF-E2C1-426A-A9C6-D71E6F4B2B52}">
      <dgm:prSet phldrT="[Text]" custT="1"/>
      <dgm:spPr/>
      <dgm:t>
        <a:bodyPr/>
        <a:lstStyle/>
        <a:p>
          <a:r>
            <a:rPr lang="en-US" sz="1600" b="0" dirty="0">
              <a:ln/>
              <a:latin typeface="Verdana" panose="020B0604030504040204" pitchFamily="34" charset="0"/>
              <a:ea typeface="Verdana" panose="020B0604030504040204" pitchFamily="34" charset="0"/>
              <a:cs typeface="Verdana" panose="020B0604030504040204" pitchFamily="34" charset="0"/>
            </a:rPr>
            <a:t>Enforcement</a:t>
          </a:r>
        </a:p>
      </dgm:t>
    </dgm:pt>
    <dgm:pt modelId="{F80155ED-91FD-46DB-AD2E-6F359B9F83BA}" type="parTrans" cxnId="{FD725375-EF4F-45CA-A0AC-AA0DB121A1BC}">
      <dgm:prSet/>
      <dgm:spPr/>
      <dgm:t>
        <a:bodyPr/>
        <a:lstStyle/>
        <a:p>
          <a:endParaRPr lang="en-US" sz="2400">
            <a:ln>
              <a:solidFill>
                <a:srgbClr val="FFFF00"/>
              </a:solidFill>
            </a:ln>
          </a:endParaRPr>
        </a:p>
      </dgm:t>
    </dgm:pt>
    <dgm:pt modelId="{B2FF79BD-5C68-4989-B1C5-ECD89C98B1D8}" type="sibTrans" cxnId="{FD725375-EF4F-45CA-A0AC-AA0DB121A1BC}">
      <dgm:prSet/>
      <dgm:spPr/>
      <dgm:t>
        <a:bodyPr/>
        <a:lstStyle/>
        <a:p>
          <a:endParaRPr lang="en-US" sz="2400">
            <a:ln>
              <a:solidFill>
                <a:srgbClr val="FFFF00"/>
              </a:solidFill>
            </a:ln>
          </a:endParaRPr>
        </a:p>
      </dgm:t>
    </dgm:pt>
    <dgm:pt modelId="{AB2B12EE-C426-45E6-AE02-EDF8A6CCC3BE}">
      <dgm:prSet phldrT="[Text]" custT="1"/>
      <dgm:spPr/>
      <dgm:t>
        <a:bodyPr/>
        <a:lstStyle/>
        <a:p>
          <a:r>
            <a:rPr lang="en-US" sz="1050" b="0" dirty="0">
              <a:ln/>
              <a:latin typeface="Verdana" panose="020B0604030504040204" pitchFamily="34" charset="0"/>
              <a:ea typeface="Verdana" panose="020B0604030504040204" pitchFamily="34" charset="0"/>
              <a:cs typeface="Verdana" panose="020B0604030504040204" pitchFamily="34" charset="0"/>
            </a:rPr>
            <a:t>Spectrum Engineering</a:t>
          </a:r>
        </a:p>
      </dgm:t>
    </dgm:pt>
    <dgm:pt modelId="{BDD8DF8A-4AE3-4B52-BEF2-8388EF0069CF}" type="parTrans" cxnId="{8F1A9170-4961-494A-8913-77912032C2F8}">
      <dgm:prSet/>
      <dgm:spPr/>
      <dgm:t>
        <a:bodyPr/>
        <a:lstStyle/>
        <a:p>
          <a:endParaRPr lang="en-US" sz="2400">
            <a:ln>
              <a:solidFill>
                <a:srgbClr val="FFFF00"/>
              </a:solidFill>
            </a:ln>
          </a:endParaRPr>
        </a:p>
      </dgm:t>
    </dgm:pt>
    <dgm:pt modelId="{C73D743A-117A-4822-BBBB-302F6B7AED51}" type="sibTrans" cxnId="{8F1A9170-4961-494A-8913-77912032C2F8}">
      <dgm:prSet/>
      <dgm:spPr/>
      <dgm:t>
        <a:bodyPr/>
        <a:lstStyle/>
        <a:p>
          <a:endParaRPr lang="en-US" sz="2400">
            <a:ln>
              <a:solidFill>
                <a:srgbClr val="FFFF00"/>
              </a:solidFill>
            </a:ln>
          </a:endParaRPr>
        </a:p>
      </dgm:t>
    </dgm:pt>
    <dgm:pt modelId="{E0A62837-3B25-43F9-94CC-844DC15C219D}">
      <dgm:prSet phldrT="[Text]" custT="1"/>
      <dgm:spPr/>
      <dgm:t>
        <a:bodyPr/>
        <a:lstStyle/>
        <a:p>
          <a:r>
            <a:rPr lang="en-US" sz="1100" b="0" dirty="0">
              <a:ln/>
              <a:latin typeface="Verdana" panose="020B0604030504040204" pitchFamily="34" charset="0"/>
              <a:ea typeface="Verdana" panose="020B0604030504040204" pitchFamily="34" charset="0"/>
              <a:cs typeface="Verdana" panose="020B0604030504040204" pitchFamily="34" charset="0"/>
            </a:rPr>
            <a:t>Spectrum Planning and Allocations</a:t>
          </a:r>
        </a:p>
      </dgm:t>
    </dgm:pt>
    <dgm:pt modelId="{9ED085B3-BCAD-40F7-8C72-9FDF17B2301A}" type="parTrans" cxnId="{7B68F290-4DA3-4DAA-B7DD-2500867FB9AE}">
      <dgm:prSet/>
      <dgm:spPr/>
      <dgm:t>
        <a:bodyPr/>
        <a:lstStyle/>
        <a:p>
          <a:endParaRPr lang="en-US" sz="2400">
            <a:ln>
              <a:solidFill>
                <a:srgbClr val="FFFF00"/>
              </a:solidFill>
            </a:ln>
          </a:endParaRPr>
        </a:p>
      </dgm:t>
    </dgm:pt>
    <dgm:pt modelId="{F55A58D0-69A4-471C-B355-75BD3C04CD8B}" type="sibTrans" cxnId="{7B68F290-4DA3-4DAA-B7DD-2500867FB9AE}">
      <dgm:prSet/>
      <dgm:spPr/>
      <dgm:t>
        <a:bodyPr/>
        <a:lstStyle/>
        <a:p>
          <a:endParaRPr lang="en-US" sz="2400">
            <a:ln>
              <a:solidFill>
                <a:srgbClr val="FFFF00"/>
              </a:solidFill>
            </a:ln>
          </a:endParaRPr>
        </a:p>
      </dgm:t>
    </dgm:pt>
    <dgm:pt modelId="{BF4E6ABE-9D50-453F-A09A-9872E74D4DDD}">
      <dgm:prSet phldrT="[Text]" custT="1"/>
      <dgm:spPr/>
      <dgm:t>
        <a:bodyPr/>
        <a:lstStyle/>
        <a:p>
          <a:r>
            <a:rPr lang="en-US" sz="1100" b="0" dirty="0">
              <a:ln/>
              <a:latin typeface="Verdana" panose="020B0604030504040204" pitchFamily="34" charset="0"/>
              <a:ea typeface="Verdana" panose="020B0604030504040204" pitchFamily="34" charset="0"/>
              <a:cs typeface="Verdana" panose="020B0604030504040204" pitchFamily="34" charset="0"/>
            </a:rPr>
            <a:t>Licensing and Assignment Administration</a:t>
          </a:r>
        </a:p>
      </dgm:t>
    </dgm:pt>
    <dgm:pt modelId="{28FF552A-7A11-4931-AD31-2F69C0466BC7}" type="parTrans" cxnId="{857783F3-3133-44E6-BB46-B561776C955E}">
      <dgm:prSet/>
      <dgm:spPr/>
      <dgm:t>
        <a:bodyPr/>
        <a:lstStyle/>
        <a:p>
          <a:endParaRPr lang="en-US" sz="2400">
            <a:ln>
              <a:solidFill>
                <a:srgbClr val="FFFF00"/>
              </a:solidFill>
            </a:ln>
          </a:endParaRPr>
        </a:p>
      </dgm:t>
    </dgm:pt>
    <dgm:pt modelId="{6A2135CA-FA5F-4F72-82D8-AA4697277886}" type="sibTrans" cxnId="{857783F3-3133-44E6-BB46-B561776C955E}">
      <dgm:prSet/>
      <dgm:spPr/>
      <dgm:t>
        <a:bodyPr/>
        <a:lstStyle/>
        <a:p>
          <a:endParaRPr lang="en-US" sz="2400">
            <a:ln>
              <a:solidFill>
                <a:srgbClr val="FFFF00"/>
              </a:solidFill>
            </a:ln>
          </a:endParaRPr>
        </a:p>
      </dgm:t>
    </dgm:pt>
    <dgm:pt modelId="{FF6BBE9F-0114-4B18-816B-DB80D2D2D9A6}">
      <dgm:prSet phldrT="[Text]" custT="1"/>
      <dgm:spPr/>
      <dgm:t>
        <a:bodyPr/>
        <a:lstStyle/>
        <a:p>
          <a:r>
            <a:rPr lang="en-US" sz="1000" b="0" dirty="0">
              <a:ln/>
              <a:latin typeface="Verdana" panose="020B0604030504040204" pitchFamily="34" charset="0"/>
              <a:ea typeface="Verdana" panose="020B0604030504040204" pitchFamily="34" charset="0"/>
              <a:cs typeface="Verdana" panose="020B0604030504040204" pitchFamily="34" charset="0"/>
            </a:rPr>
            <a:t>Frequency Coordination</a:t>
          </a:r>
        </a:p>
      </dgm:t>
    </dgm:pt>
    <dgm:pt modelId="{23FAECC9-A709-4D0F-9E2F-7DCB453D5BDC}" type="parTrans" cxnId="{22F50E98-23EE-45BF-A6AA-7F4832A5ABC9}">
      <dgm:prSet/>
      <dgm:spPr/>
      <dgm:t>
        <a:bodyPr/>
        <a:lstStyle/>
        <a:p>
          <a:endParaRPr lang="en-US"/>
        </a:p>
      </dgm:t>
    </dgm:pt>
    <dgm:pt modelId="{C3E7F177-7D4F-4058-87DA-167762EE8A09}" type="sibTrans" cxnId="{22F50E98-23EE-45BF-A6AA-7F4832A5ABC9}">
      <dgm:prSet/>
      <dgm:spPr/>
      <dgm:t>
        <a:bodyPr/>
        <a:lstStyle/>
        <a:p>
          <a:endParaRPr lang="en-US"/>
        </a:p>
      </dgm:t>
    </dgm:pt>
    <dgm:pt modelId="{68C25F19-6609-4994-A83E-0BBC358A30E8}">
      <dgm:prSet phldrT="[Text]" custT="1"/>
      <dgm:spPr/>
      <dgm:t>
        <a:bodyPr/>
        <a:lstStyle/>
        <a:p>
          <a:r>
            <a:rPr lang="en-US" sz="1100" b="0" dirty="0">
              <a:ln/>
              <a:latin typeface="Verdana" panose="020B0604030504040204" pitchFamily="34" charset="0"/>
              <a:ea typeface="Verdana" panose="020B0604030504040204" pitchFamily="34" charset="0"/>
              <a:cs typeface="Verdana" panose="020B0604030504040204" pitchFamily="34" charset="0"/>
            </a:rPr>
            <a:t>Standardization</a:t>
          </a:r>
        </a:p>
      </dgm:t>
    </dgm:pt>
    <dgm:pt modelId="{0B1EA045-5FDC-4E0C-81C7-845B081C73A6}" type="parTrans" cxnId="{000459A5-EE22-4121-8E05-492A80B18259}">
      <dgm:prSet/>
      <dgm:spPr/>
      <dgm:t>
        <a:bodyPr/>
        <a:lstStyle/>
        <a:p>
          <a:endParaRPr lang="en-US"/>
        </a:p>
      </dgm:t>
    </dgm:pt>
    <dgm:pt modelId="{C5A76FCD-73F1-43F6-8A36-87E1CE81EEEC}" type="sibTrans" cxnId="{000459A5-EE22-4121-8E05-492A80B18259}">
      <dgm:prSet/>
      <dgm:spPr/>
      <dgm:t>
        <a:bodyPr/>
        <a:lstStyle/>
        <a:p>
          <a:endParaRPr lang="en-US"/>
        </a:p>
      </dgm:t>
    </dgm:pt>
    <dgm:pt modelId="{A186F3A6-22A7-4E5E-96E0-853EEDF92B4C}" type="pres">
      <dgm:prSet presAssocID="{140CDFBD-43ED-4FEE-9D5F-EE80C1283E9A}" presName="Name0" presStyleCnt="0">
        <dgm:presLayoutVars>
          <dgm:chMax val="1"/>
          <dgm:dir/>
          <dgm:animLvl val="ctr"/>
          <dgm:resizeHandles val="exact"/>
        </dgm:presLayoutVars>
      </dgm:prSet>
      <dgm:spPr/>
    </dgm:pt>
    <dgm:pt modelId="{0D515799-0BFF-4844-965C-1A29CEBF820B}" type="pres">
      <dgm:prSet presAssocID="{01A4A347-4962-47B0-88CB-D2BF01B83AFE}" presName="centerShape" presStyleLbl="node0" presStyleIdx="0" presStyleCnt="1" custLinFactNeighborX="48" custLinFactNeighborY="-1060"/>
      <dgm:spPr/>
    </dgm:pt>
    <dgm:pt modelId="{DF07581D-2D5E-487C-905A-D776751CEF04}" type="pres">
      <dgm:prSet presAssocID="{13CDECE0-93EE-4F4B-A47E-629A76237912}" presName="parTrans" presStyleLbl="sibTrans2D1" presStyleIdx="0" presStyleCnt="8"/>
      <dgm:spPr/>
    </dgm:pt>
    <dgm:pt modelId="{E26D1B23-779E-4317-A830-4EEC5186890D}" type="pres">
      <dgm:prSet presAssocID="{13CDECE0-93EE-4F4B-A47E-629A76237912}" presName="connectorText" presStyleLbl="sibTrans2D1" presStyleIdx="0" presStyleCnt="8"/>
      <dgm:spPr/>
    </dgm:pt>
    <dgm:pt modelId="{9F3A6353-F9A6-418E-9843-F721EF7B50D9}" type="pres">
      <dgm:prSet presAssocID="{B17E194D-C880-4265-9E40-9FD7D4AD867E}" presName="node" presStyleLbl="node1" presStyleIdx="0" presStyleCnt="8">
        <dgm:presLayoutVars>
          <dgm:bulletEnabled val="1"/>
        </dgm:presLayoutVars>
      </dgm:prSet>
      <dgm:spPr/>
    </dgm:pt>
    <dgm:pt modelId="{0DF04213-9451-4CD1-AD73-CE204FB29B5B}" type="pres">
      <dgm:prSet presAssocID="{4DBACDC9-DB91-4CAC-8DBA-8A091C590033}" presName="parTrans" presStyleLbl="sibTrans2D1" presStyleIdx="1" presStyleCnt="8" custLinFactNeighborX="1053" custLinFactNeighborY="703"/>
      <dgm:spPr/>
    </dgm:pt>
    <dgm:pt modelId="{D7B4BEB0-9D77-4569-8BC1-DB2B7109DE5A}" type="pres">
      <dgm:prSet presAssocID="{4DBACDC9-DB91-4CAC-8DBA-8A091C590033}" presName="connectorText" presStyleLbl="sibTrans2D1" presStyleIdx="1" presStyleCnt="8"/>
      <dgm:spPr/>
    </dgm:pt>
    <dgm:pt modelId="{81BD0150-FCA1-4BBC-BF37-8C9E1A4E15E2}" type="pres">
      <dgm:prSet presAssocID="{88F267D2-96F4-4572-8A26-D8BD6F478826}" presName="node" presStyleLbl="node1" presStyleIdx="1" presStyleCnt="8">
        <dgm:presLayoutVars>
          <dgm:bulletEnabled val="1"/>
        </dgm:presLayoutVars>
      </dgm:prSet>
      <dgm:spPr/>
    </dgm:pt>
    <dgm:pt modelId="{7DA28AE0-3004-42A2-A199-E1469484FE75}" type="pres">
      <dgm:prSet presAssocID="{F80155ED-91FD-46DB-AD2E-6F359B9F83BA}" presName="parTrans" presStyleLbl="sibTrans2D1" presStyleIdx="2" presStyleCnt="8"/>
      <dgm:spPr/>
    </dgm:pt>
    <dgm:pt modelId="{2251F6CE-94AB-44A2-9A7F-2AF672B166A8}" type="pres">
      <dgm:prSet presAssocID="{F80155ED-91FD-46DB-AD2E-6F359B9F83BA}" presName="connectorText" presStyleLbl="sibTrans2D1" presStyleIdx="2" presStyleCnt="8"/>
      <dgm:spPr/>
    </dgm:pt>
    <dgm:pt modelId="{F055DC80-B4D7-4939-A8F9-D8B1883929A9}" type="pres">
      <dgm:prSet presAssocID="{092E4DBF-E2C1-426A-A9C6-D71E6F4B2B52}" presName="node" presStyleLbl="node1" presStyleIdx="2" presStyleCnt="8">
        <dgm:presLayoutVars>
          <dgm:bulletEnabled val="1"/>
        </dgm:presLayoutVars>
      </dgm:prSet>
      <dgm:spPr/>
    </dgm:pt>
    <dgm:pt modelId="{BA25141B-9187-480F-AEB9-3673F6824742}" type="pres">
      <dgm:prSet presAssocID="{23FAECC9-A709-4D0F-9E2F-7DCB453D5BDC}" presName="parTrans" presStyleLbl="sibTrans2D1" presStyleIdx="3" presStyleCnt="8"/>
      <dgm:spPr/>
    </dgm:pt>
    <dgm:pt modelId="{BC4EC265-BBEF-42F4-853D-003F09B9B609}" type="pres">
      <dgm:prSet presAssocID="{23FAECC9-A709-4D0F-9E2F-7DCB453D5BDC}" presName="connectorText" presStyleLbl="sibTrans2D1" presStyleIdx="3" presStyleCnt="8"/>
      <dgm:spPr/>
    </dgm:pt>
    <dgm:pt modelId="{8E8664A9-F1B4-4C60-B48C-42BBE9AFFCAE}" type="pres">
      <dgm:prSet presAssocID="{FF6BBE9F-0114-4B18-816B-DB80D2D2D9A6}" presName="node" presStyleLbl="node1" presStyleIdx="3" presStyleCnt="8">
        <dgm:presLayoutVars>
          <dgm:bulletEnabled val="1"/>
        </dgm:presLayoutVars>
      </dgm:prSet>
      <dgm:spPr/>
    </dgm:pt>
    <dgm:pt modelId="{CB28D2C5-3FDE-416D-8A9E-DB387EE448B4}" type="pres">
      <dgm:prSet presAssocID="{BDD8DF8A-4AE3-4B52-BEF2-8388EF0069CF}" presName="parTrans" presStyleLbl="sibTrans2D1" presStyleIdx="4" presStyleCnt="8"/>
      <dgm:spPr/>
    </dgm:pt>
    <dgm:pt modelId="{5FC3C3D9-4CA8-4D65-8D8F-369404887FF0}" type="pres">
      <dgm:prSet presAssocID="{BDD8DF8A-4AE3-4B52-BEF2-8388EF0069CF}" presName="connectorText" presStyleLbl="sibTrans2D1" presStyleIdx="4" presStyleCnt="8"/>
      <dgm:spPr/>
    </dgm:pt>
    <dgm:pt modelId="{90718135-B371-482A-839E-59F4EE4F3667}" type="pres">
      <dgm:prSet presAssocID="{AB2B12EE-C426-45E6-AE02-EDF8A6CCC3BE}" presName="node" presStyleLbl="node1" presStyleIdx="4" presStyleCnt="8">
        <dgm:presLayoutVars>
          <dgm:bulletEnabled val="1"/>
        </dgm:presLayoutVars>
      </dgm:prSet>
      <dgm:spPr/>
    </dgm:pt>
    <dgm:pt modelId="{9C724246-4962-4B60-B579-EE57C727B99A}" type="pres">
      <dgm:prSet presAssocID="{9ED085B3-BCAD-40F7-8C72-9FDF17B2301A}" presName="parTrans" presStyleLbl="sibTrans2D1" presStyleIdx="5" presStyleCnt="8"/>
      <dgm:spPr/>
    </dgm:pt>
    <dgm:pt modelId="{686A0384-40F1-477E-B2C9-B3504873B588}" type="pres">
      <dgm:prSet presAssocID="{9ED085B3-BCAD-40F7-8C72-9FDF17B2301A}" presName="connectorText" presStyleLbl="sibTrans2D1" presStyleIdx="5" presStyleCnt="8"/>
      <dgm:spPr/>
    </dgm:pt>
    <dgm:pt modelId="{9F2BC371-7AD3-4242-A5FC-284EEBBFD04D}" type="pres">
      <dgm:prSet presAssocID="{E0A62837-3B25-43F9-94CC-844DC15C219D}" presName="node" presStyleLbl="node1" presStyleIdx="5" presStyleCnt="8">
        <dgm:presLayoutVars>
          <dgm:bulletEnabled val="1"/>
        </dgm:presLayoutVars>
      </dgm:prSet>
      <dgm:spPr/>
    </dgm:pt>
    <dgm:pt modelId="{6007A66B-E649-4475-A28A-C9FD224DD5BE}" type="pres">
      <dgm:prSet presAssocID="{28FF552A-7A11-4931-AD31-2F69C0466BC7}" presName="parTrans" presStyleLbl="sibTrans2D1" presStyleIdx="6" presStyleCnt="8"/>
      <dgm:spPr/>
    </dgm:pt>
    <dgm:pt modelId="{4388BB9D-C9F3-4B55-A792-9640C716C476}" type="pres">
      <dgm:prSet presAssocID="{28FF552A-7A11-4931-AD31-2F69C0466BC7}" presName="connectorText" presStyleLbl="sibTrans2D1" presStyleIdx="6" presStyleCnt="8"/>
      <dgm:spPr/>
    </dgm:pt>
    <dgm:pt modelId="{623CE517-FFA9-49B0-8CCB-16B76393A90C}" type="pres">
      <dgm:prSet presAssocID="{BF4E6ABE-9D50-453F-A09A-9872E74D4DDD}" presName="node" presStyleLbl="node1" presStyleIdx="6" presStyleCnt="8">
        <dgm:presLayoutVars>
          <dgm:bulletEnabled val="1"/>
        </dgm:presLayoutVars>
      </dgm:prSet>
      <dgm:spPr/>
    </dgm:pt>
    <dgm:pt modelId="{3FF0C5EE-A58C-4BA6-B466-4667ABA8D1E1}" type="pres">
      <dgm:prSet presAssocID="{0B1EA045-5FDC-4E0C-81C7-845B081C73A6}" presName="parTrans" presStyleLbl="sibTrans2D1" presStyleIdx="7" presStyleCnt="8"/>
      <dgm:spPr/>
    </dgm:pt>
    <dgm:pt modelId="{BCA4A19B-BC3B-4A64-B32F-E9562677C965}" type="pres">
      <dgm:prSet presAssocID="{0B1EA045-5FDC-4E0C-81C7-845B081C73A6}" presName="connectorText" presStyleLbl="sibTrans2D1" presStyleIdx="7" presStyleCnt="8"/>
      <dgm:spPr/>
    </dgm:pt>
    <dgm:pt modelId="{A2328034-A7C0-4EB0-8818-7C5A69981F07}" type="pres">
      <dgm:prSet presAssocID="{68C25F19-6609-4994-A83E-0BBC358A30E8}" presName="node" presStyleLbl="node1" presStyleIdx="7" presStyleCnt="8">
        <dgm:presLayoutVars>
          <dgm:bulletEnabled val="1"/>
        </dgm:presLayoutVars>
      </dgm:prSet>
      <dgm:spPr/>
    </dgm:pt>
  </dgm:ptLst>
  <dgm:cxnLst>
    <dgm:cxn modelId="{93269A09-C301-4DDD-99D6-8F4B0FA401DF}" srcId="{140CDFBD-43ED-4FEE-9D5F-EE80C1283E9A}" destId="{01A4A347-4962-47B0-88CB-D2BF01B83AFE}" srcOrd="0" destOrd="0" parTransId="{F2B13368-0CC2-42F2-AC61-6C58F7EED750}" sibTransId="{3F5A5054-80B9-46BD-B058-132991FF4367}"/>
    <dgm:cxn modelId="{FD857A0B-63A2-4582-9E10-175BE7C8E549}" type="presOf" srcId="{0B1EA045-5FDC-4E0C-81C7-845B081C73A6}" destId="{BCA4A19B-BC3B-4A64-B32F-E9562677C965}" srcOrd="1" destOrd="0" presId="urn:microsoft.com/office/officeart/2005/8/layout/radial5"/>
    <dgm:cxn modelId="{34CEDC11-62CB-4FC6-B5D6-43C55D61C3A6}" type="presOf" srcId="{BDD8DF8A-4AE3-4B52-BEF2-8388EF0069CF}" destId="{5FC3C3D9-4CA8-4D65-8D8F-369404887FF0}" srcOrd="1" destOrd="0" presId="urn:microsoft.com/office/officeart/2005/8/layout/radial5"/>
    <dgm:cxn modelId="{1C440515-BB9B-4EBF-A841-1128450D4E92}" type="presOf" srcId="{28FF552A-7A11-4931-AD31-2F69C0466BC7}" destId="{6007A66B-E649-4475-A28A-C9FD224DD5BE}" srcOrd="0" destOrd="0" presId="urn:microsoft.com/office/officeart/2005/8/layout/radial5"/>
    <dgm:cxn modelId="{DA18031C-A32B-46BB-A758-8C1B6F6CD23E}" type="presOf" srcId="{68C25F19-6609-4994-A83E-0BBC358A30E8}" destId="{A2328034-A7C0-4EB0-8818-7C5A69981F07}" srcOrd="0" destOrd="0" presId="urn:microsoft.com/office/officeart/2005/8/layout/radial5"/>
    <dgm:cxn modelId="{A6724A22-A3BE-4B2C-8B14-3D29093EDDB8}" type="presOf" srcId="{13CDECE0-93EE-4F4B-A47E-629A76237912}" destId="{E26D1B23-779E-4317-A830-4EEC5186890D}" srcOrd="1" destOrd="0" presId="urn:microsoft.com/office/officeart/2005/8/layout/radial5"/>
    <dgm:cxn modelId="{B8DC4F37-BB3C-4032-916F-9396D1A6EF8E}" type="presOf" srcId="{E0A62837-3B25-43F9-94CC-844DC15C219D}" destId="{9F2BC371-7AD3-4242-A5FC-284EEBBFD04D}" srcOrd="0" destOrd="0" presId="urn:microsoft.com/office/officeart/2005/8/layout/radial5"/>
    <dgm:cxn modelId="{9AC70239-F609-437D-9DD9-95949251F538}" type="presOf" srcId="{23FAECC9-A709-4D0F-9E2F-7DCB453D5BDC}" destId="{BA25141B-9187-480F-AEB9-3673F6824742}" srcOrd="0" destOrd="0" presId="urn:microsoft.com/office/officeart/2005/8/layout/radial5"/>
    <dgm:cxn modelId="{438D6E5C-A412-416E-B1E9-3B056BD72A9D}" type="presOf" srcId="{F80155ED-91FD-46DB-AD2E-6F359B9F83BA}" destId="{7DA28AE0-3004-42A2-A199-E1469484FE75}" srcOrd="0" destOrd="0" presId="urn:microsoft.com/office/officeart/2005/8/layout/radial5"/>
    <dgm:cxn modelId="{B504EF41-7AF0-41CA-B630-A5F40CDDADA5}" type="presOf" srcId="{AB2B12EE-C426-45E6-AE02-EDF8A6CCC3BE}" destId="{90718135-B371-482A-839E-59F4EE4F3667}" srcOrd="0" destOrd="0" presId="urn:microsoft.com/office/officeart/2005/8/layout/radial5"/>
    <dgm:cxn modelId="{7A55DB48-2C07-4D2A-92FE-2A0EBD3A2D75}" type="presOf" srcId="{F80155ED-91FD-46DB-AD2E-6F359B9F83BA}" destId="{2251F6CE-94AB-44A2-9A7F-2AF672B166A8}" srcOrd="1" destOrd="0" presId="urn:microsoft.com/office/officeart/2005/8/layout/radial5"/>
    <dgm:cxn modelId="{EED44D70-F265-49AB-B81C-C1CE4C02D745}" type="presOf" srcId="{140CDFBD-43ED-4FEE-9D5F-EE80C1283E9A}" destId="{A186F3A6-22A7-4E5E-96E0-853EEDF92B4C}" srcOrd="0" destOrd="0" presId="urn:microsoft.com/office/officeart/2005/8/layout/radial5"/>
    <dgm:cxn modelId="{8F1A9170-4961-494A-8913-77912032C2F8}" srcId="{01A4A347-4962-47B0-88CB-D2BF01B83AFE}" destId="{AB2B12EE-C426-45E6-AE02-EDF8A6CCC3BE}" srcOrd="4" destOrd="0" parTransId="{BDD8DF8A-4AE3-4B52-BEF2-8388EF0069CF}" sibTransId="{C73D743A-117A-4822-BBBB-302F6B7AED51}"/>
    <dgm:cxn modelId="{FD725375-EF4F-45CA-A0AC-AA0DB121A1BC}" srcId="{01A4A347-4962-47B0-88CB-D2BF01B83AFE}" destId="{092E4DBF-E2C1-426A-A9C6-D71E6F4B2B52}" srcOrd="2" destOrd="0" parTransId="{F80155ED-91FD-46DB-AD2E-6F359B9F83BA}" sibTransId="{B2FF79BD-5C68-4989-B1C5-ECD89C98B1D8}"/>
    <dgm:cxn modelId="{4FDB428B-F961-40E5-81A0-B000735479D8}" type="presOf" srcId="{01A4A347-4962-47B0-88CB-D2BF01B83AFE}" destId="{0D515799-0BFF-4844-965C-1A29CEBF820B}" srcOrd="0" destOrd="0" presId="urn:microsoft.com/office/officeart/2005/8/layout/radial5"/>
    <dgm:cxn modelId="{5B029F8E-E04B-4CDD-9D6D-7E2E1BE83825}" type="presOf" srcId="{BDD8DF8A-4AE3-4B52-BEF2-8388EF0069CF}" destId="{CB28D2C5-3FDE-416D-8A9E-DB387EE448B4}" srcOrd="0" destOrd="0" presId="urn:microsoft.com/office/officeart/2005/8/layout/radial5"/>
    <dgm:cxn modelId="{7B68F290-4DA3-4DAA-B7DD-2500867FB9AE}" srcId="{01A4A347-4962-47B0-88CB-D2BF01B83AFE}" destId="{E0A62837-3B25-43F9-94CC-844DC15C219D}" srcOrd="5" destOrd="0" parTransId="{9ED085B3-BCAD-40F7-8C72-9FDF17B2301A}" sibTransId="{F55A58D0-69A4-471C-B355-75BD3C04CD8B}"/>
    <dgm:cxn modelId="{E8B6AB97-5DC0-4C74-A081-72C4B731CA30}" type="presOf" srcId="{BF4E6ABE-9D50-453F-A09A-9872E74D4DDD}" destId="{623CE517-FFA9-49B0-8CCB-16B76393A90C}" srcOrd="0" destOrd="0" presId="urn:microsoft.com/office/officeart/2005/8/layout/radial5"/>
    <dgm:cxn modelId="{22F50E98-23EE-45BF-A6AA-7F4832A5ABC9}" srcId="{01A4A347-4962-47B0-88CB-D2BF01B83AFE}" destId="{FF6BBE9F-0114-4B18-816B-DB80D2D2D9A6}" srcOrd="3" destOrd="0" parTransId="{23FAECC9-A709-4D0F-9E2F-7DCB453D5BDC}" sibTransId="{C3E7F177-7D4F-4058-87DA-167762EE8A09}"/>
    <dgm:cxn modelId="{0BF9D1A1-97E8-43A7-932C-D4274F1FAC46}" type="presOf" srcId="{9ED085B3-BCAD-40F7-8C72-9FDF17B2301A}" destId="{9C724246-4962-4B60-B579-EE57C727B99A}" srcOrd="0" destOrd="0" presId="urn:microsoft.com/office/officeart/2005/8/layout/radial5"/>
    <dgm:cxn modelId="{000459A5-EE22-4121-8E05-492A80B18259}" srcId="{01A4A347-4962-47B0-88CB-D2BF01B83AFE}" destId="{68C25F19-6609-4994-A83E-0BBC358A30E8}" srcOrd="7" destOrd="0" parTransId="{0B1EA045-5FDC-4E0C-81C7-845B081C73A6}" sibTransId="{C5A76FCD-73F1-43F6-8A36-87E1CE81EEEC}"/>
    <dgm:cxn modelId="{823A65B4-C516-4BDD-B983-F5D3275A906E}" srcId="{01A4A347-4962-47B0-88CB-D2BF01B83AFE}" destId="{B17E194D-C880-4265-9E40-9FD7D4AD867E}" srcOrd="0" destOrd="0" parTransId="{13CDECE0-93EE-4F4B-A47E-629A76237912}" sibTransId="{D27CB2FF-3B8A-4DD4-AF8C-F4CDFF210AF1}"/>
    <dgm:cxn modelId="{853DD9C2-9839-4BD3-9B7A-D726FB3C66C4}" type="presOf" srcId="{28FF552A-7A11-4931-AD31-2F69C0466BC7}" destId="{4388BB9D-C9F3-4B55-A792-9640C716C476}" srcOrd="1" destOrd="0" presId="urn:microsoft.com/office/officeart/2005/8/layout/radial5"/>
    <dgm:cxn modelId="{79AC1EC3-7E61-48B9-8C70-4FBD6942D5B3}" type="presOf" srcId="{13CDECE0-93EE-4F4B-A47E-629A76237912}" destId="{DF07581D-2D5E-487C-905A-D776751CEF04}" srcOrd="0" destOrd="0" presId="urn:microsoft.com/office/officeart/2005/8/layout/radial5"/>
    <dgm:cxn modelId="{E5F9ECC4-0A6F-4412-AE1A-7D6588060DB2}" type="presOf" srcId="{4DBACDC9-DB91-4CAC-8DBA-8A091C590033}" destId="{0DF04213-9451-4CD1-AD73-CE204FB29B5B}" srcOrd="0" destOrd="0" presId="urn:microsoft.com/office/officeart/2005/8/layout/radial5"/>
    <dgm:cxn modelId="{39A5B9CA-6DBB-4438-9042-F3B2D4A394C7}" type="presOf" srcId="{9ED085B3-BCAD-40F7-8C72-9FDF17B2301A}" destId="{686A0384-40F1-477E-B2C9-B3504873B588}" srcOrd="1" destOrd="0" presId="urn:microsoft.com/office/officeart/2005/8/layout/radial5"/>
    <dgm:cxn modelId="{AF46FBD0-6A67-4719-BBCA-FBA99215667B}" type="presOf" srcId="{B17E194D-C880-4265-9E40-9FD7D4AD867E}" destId="{9F3A6353-F9A6-418E-9843-F721EF7B50D9}" srcOrd="0" destOrd="0" presId="urn:microsoft.com/office/officeart/2005/8/layout/radial5"/>
    <dgm:cxn modelId="{17CA49D1-BADD-4B6D-BD39-A287F0EBC87C}" type="presOf" srcId="{88F267D2-96F4-4572-8A26-D8BD6F478826}" destId="{81BD0150-FCA1-4BBC-BF37-8C9E1A4E15E2}" srcOrd="0" destOrd="0" presId="urn:microsoft.com/office/officeart/2005/8/layout/radial5"/>
    <dgm:cxn modelId="{8B9FE0DB-6BF1-4D54-8184-86FA88A6F684}" type="presOf" srcId="{23FAECC9-A709-4D0F-9E2F-7DCB453D5BDC}" destId="{BC4EC265-BBEF-42F4-853D-003F09B9B609}" srcOrd="1" destOrd="0" presId="urn:microsoft.com/office/officeart/2005/8/layout/radial5"/>
    <dgm:cxn modelId="{2F32D3E0-4406-4479-8C33-E65AECA6FE3B}" srcId="{01A4A347-4962-47B0-88CB-D2BF01B83AFE}" destId="{88F267D2-96F4-4572-8A26-D8BD6F478826}" srcOrd="1" destOrd="0" parTransId="{4DBACDC9-DB91-4CAC-8DBA-8A091C590033}" sibTransId="{45206256-5B21-4AE2-A615-4D91F91CAF1B}"/>
    <dgm:cxn modelId="{3621C8E6-6F85-41BF-A7EE-EDDE308AA8A9}" type="presOf" srcId="{FF6BBE9F-0114-4B18-816B-DB80D2D2D9A6}" destId="{8E8664A9-F1B4-4C60-B48C-42BBE9AFFCAE}" srcOrd="0" destOrd="0" presId="urn:microsoft.com/office/officeart/2005/8/layout/radial5"/>
    <dgm:cxn modelId="{690D1EEC-4C7F-40DE-8BBC-658542602928}" type="presOf" srcId="{4DBACDC9-DB91-4CAC-8DBA-8A091C590033}" destId="{D7B4BEB0-9D77-4569-8BC1-DB2B7109DE5A}" srcOrd="1" destOrd="0" presId="urn:microsoft.com/office/officeart/2005/8/layout/radial5"/>
    <dgm:cxn modelId="{857783F3-3133-44E6-BB46-B561776C955E}" srcId="{01A4A347-4962-47B0-88CB-D2BF01B83AFE}" destId="{BF4E6ABE-9D50-453F-A09A-9872E74D4DDD}" srcOrd="6" destOrd="0" parTransId="{28FF552A-7A11-4931-AD31-2F69C0466BC7}" sibTransId="{6A2135CA-FA5F-4F72-82D8-AA4697277886}"/>
    <dgm:cxn modelId="{24A14CF4-39E9-4611-B233-A6C4A17AA6F4}" type="presOf" srcId="{092E4DBF-E2C1-426A-A9C6-D71E6F4B2B52}" destId="{F055DC80-B4D7-4939-A8F9-D8B1883929A9}" srcOrd="0" destOrd="0" presId="urn:microsoft.com/office/officeart/2005/8/layout/radial5"/>
    <dgm:cxn modelId="{9E4427FC-CB2A-441E-9389-C3A3608D0708}" type="presOf" srcId="{0B1EA045-5FDC-4E0C-81C7-845B081C73A6}" destId="{3FF0C5EE-A58C-4BA6-B466-4667ABA8D1E1}" srcOrd="0" destOrd="0" presId="urn:microsoft.com/office/officeart/2005/8/layout/radial5"/>
    <dgm:cxn modelId="{A779B9BF-DD8B-4C00-80D2-314F6A51D10E}" type="presParOf" srcId="{A186F3A6-22A7-4E5E-96E0-853EEDF92B4C}" destId="{0D515799-0BFF-4844-965C-1A29CEBF820B}" srcOrd="0" destOrd="0" presId="urn:microsoft.com/office/officeart/2005/8/layout/radial5"/>
    <dgm:cxn modelId="{A717C362-DBAF-471D-9A14-3C72F266E858}" type="presParOf" srcId="{A186F3A6-22A7-4E5E-96E0-853EEDF92B4C}" destId="{DF07581D-2D5E-487C-905A-D776751CEF04}" srcOrd="1" destOrd="0" presId="urn:microsoft.com/office/officeart/2005/8/layout/radial5"/>
    <dgm:cxn modelId="{AFB260E9-FE45-4551-93DB-C1C88B582CE4}" type="presParOf" srcId="{DF07581D-2D5E-487C-905A-D776751CEF04}" destId="{E26D1B23-779E-4317-A830-4EEC5186890D}" srcOrd="0" destOrd="0" presId="urn:microsoft.com/office/officeart/2005/8/layout/radial5"/>
    <dgm:cxn modelId="{DF0341B0-C166-4D05-9BDA-DA3817659FE9}" type="presParOf" srcId="{A186F3A6-22A7-4E5E-96E0-853EEDF92B4C}" destId="{9F3A6353-F9A6-418E-9843-F721EF7B50D9}" srcOrd="2" destOrd="0" presId="urn:microsoft.com/office/officeart/2005/8/layout/radial5"/>
    <dgm:cxn modelId="{F807F585-B12C-40B7-B73A-DD397DEE844C}" type="presParOf" srcId="{A186F3A6-22A7-4E5E-96E0-853EEDF92B4C}" destId="{0DF04213-9451-4CD1-AD73-CE204FB29B5B}" srcOrd="3" destOrd="0" presId="urn:microsoft.com/office/officeart/2005/8/layout/radial5"/>
    <dgm:cxn modelId="{FFDAA6E9-0FB8-4362-BBB9-27EF4A18CC50}" type="presParOf" srcId="{0DF04213-9451-4CD1-AD73-CE204FB29B5B}" destId="{D7B4BEB0-9D77-4569-8BC1-DB2B7109DE5A}" srcOrd="0" destOrd="0" presId="urn:microsoft.com/office/officeart/2005/8/layout/radial5"/>
    <dgm:cxn modelId="{51CF4D3C-CF06-4CE2-BB1A-0DF76362047F}" type="presParOf" srcId="{A186F3A6-22A7-4E5E-96E0-853EEDF92B4C}" destId="{81BD0150-FCA1-4BBC-BF37-8C9E1A4E15E2}" srcOrd="4" destOrd="0" presId="urn:microsoft.com/office/officeart/2005/8/layout/radial5"/>
    <dgm:cxn modelId="{E896566D-BEA9-45D1-9FE7-B5F5AF020FFC}" type="presParOf" srcId="{A186F3A6-22A7-4E5E-96E0-853EEDF92B4C}" destId="{7DA28AE0-3004-42A2-A199-E1469484FE75}" srcOrd="5" destOrd="0" presId="urn:microsoft.com/office/officeart/2005/8/layout/radial5"/>
    <dgm:cxn modelId="{14BA26C7-7CBD-40B7-AA0E-96C10DEC2B7F}" type="presParOf" srcId="{7DA28AE0-3004-42A2-A199-E1469484FE75}" destId="{2251F6CE-94AB-44A2-9A7F-2AF672B166A8}" srcOrd="0" destOrd="0" presId="urn:microsoft.com/office/officeart/2005/8/layout/radial5"/>
    <dgm:cxn modelId="{E399AA2A-B229-4D8D-AC73-91DD092C0921}" type="presParOf" srcId="{A186F3A6-22A7-4E5E-96E0-853EEDF92B4C}" destId="{F055DC80-B4D7-4939-A8F9-D8B1883929A9}" srcOrd="6" destOrd="0" presId="urn:microsoft.com/office/officeart/2005/8/layout/radial5"/>
    <dgm:cxn modelId="{6B63E249-1B58-4D46-8E45-25A688469C34}" type="presParOf" srcId="{A186F3A6-22A7-4E5E-96E0-853EEDF92B4C}" destId="{BA25141B-9187-480F-AEB9-3673F6824742}" srcOrd="7" destOrd="0" presId="urn:microsoft.com/office/officeart/2005/8/layout/radial5"/>
    <dgm:cxn modelId="{CF4CB351-B981-439A-A526-CC8DFCC4D175}" type="presParOf" srcId="{BA25141B-9187-480F-AEB9-3673F6824742}" destId="{BC4EC265-BBEF-42F4-853D-003F09B9B609}" srcOrd="0" destOrd="0" presId="urn:microsoft.com/office/officeart/2005/8/layout/radial5"/>
    <dgm:cxn modelId="{E8BE83AA-C0A8-4790-AD10-D8BDA023DDB6}" type="presParOf" srcId="{A186F3A6-22A7-4E5E-96E0-853EEDF92B4C}" destId="{8E8664A9-F1B4-4C60-B48C-42BBE9AFFCAE}" srcOrd="8" destOrd="0" presId="urn:microsoft.com/office/officeart/2005/8/layout/radial5"/>
    <dgm:cxn modelId="{468FC768-8FC6-4653-BA77-8601EB9E4700}" type="presParOf" srcId="{A186F3A6-22A7-4E5E-96E0-853EEDF92B4C}" destId="{CB28D2C5-3FDE-416D-8A9E-DB387EE448B4}" srcOrd="9" destOrd="0" presId="urn:microsoft.com/office/officeart/2005/8/layout/radial5"/>
    <dgm:cxn modelId="{76AD45D5-92BE-47E3-BA08-B5B9033E4FCB}" type="presParOf" srcId="{CB28D2C5-3FDE-416D-8A9E-DB387EE448B4}" destId="{5FC3C3D9-4CA8-4D65-8D8F-369404887FF0}" srcOrd="0" destOrd="0" presId="urn:microsoft.com/office/officeart/2005/8/layout/radial5"/>
    <dgm:cxn modelId="{18D487FD-4B86-4EE0-A0C6-02BDB5BA617B}" type="presParOf" srcId="{A186F3A6-22A7-4E5E-96E0-853EEDF92B4C}" destId="{90718135-B371-482A-839E-59F4EE4F3667}" srcOrd="10" destOrd="0" presId="urn:microsoft.com/office/officeart/2005/8/layout/radial5"/>
    <dgm:cxn modelId="{E6C7E8B8-E137-4425-8AD4-F149270CB746}" type="presParOf" srcId="{A186F3A6-22A7-4E5E-96E0-853EEDF92B4C}" destId="{9C724246-4962-4B60-B579-EE57C727B99A}" srcOrd="11" destOrd="0" presId="urn:microsoft.com/office/officeart/2005/8/layout/radial5"/>
    <dgm:cxn modelId="{4AD15671-237E-4329-B6A8-D51AEE8A4360}" type="presParOf" srcId="{9C724246-4962-4B60-B579-EE57C727B99A}" destId="{686A0384-40F1-477E-B2C9-B3504873B588}" srcOrd="0" destOrd="0" presId="urn:microsoft.com/office/officeart/2005/8/layout/radial5"/>
    <dgm:cxn modelId="{8A03F18D-AB2F-4B97-8323-D249674BA7ED}" type="presParOf" srcId="{A186F3A6-22A7-4E5E-96E0-853EEDF92B4C}" destId="{9F2BC371-7AD3-4242-A5FC-284EEBBFD04D}" srcOrd="12" destOrd="0" presId="urn:microsoft.com/office/officeart/2005/8/layout/radial5"/>
    <dgm:cxn modelId="{5A046BEB-25D3-4B39-8114-C7CF87FCE59B}" type="presParOf" srcId="{A186F3A6-22A7-4E5E-96E0-853EEDF92B4C}" destId="{6007A66B-E649-4475-A28A-C9FD224DD5BE}" srcOrd="13" destOrd="0" presId="urn:microsoft.com/office/officeart/2005/8/layout/radial5"/>
    <dgm:cxn modelId="{DAFBDD49-C3AC-4387-8136-B9CA44417808}" type="presParOf" srcId="{6007A66B-E649-4475-A28A-C9FD224DD5BE}" destId="{4388BB9D-C9F3-4B55-A792-9640C716C476}" srcOrd="0" destOrd="0" presId="urn:microsoft.com/office/officeart/2005/8/layout/radial5"/>
    <dgm:cxn modelId="{7A39DD24-17EA-41E5-BBA8-7EBB475799FE}" type="presParOf" srcId="{A186F3A6-22A7-4E5E-96E0-853EEDF92B4C}" destId="{623CE517-FFA9-49B0-8CCB-16B76393A90C}" srcOrd="14" destOrd="0" presId="urn:microsoft.com/office/officeart/2005/8/layout/radial5"/>
    <dgm:cxn modelId="{891E27D3-A668-45F4-86FC-5721A8AA9456}" type="presParOf" srcId="{A186F3A6-22A7-4E5E-96E0-853EEDF92B4C}" destId="{3FF0C5EE-A58C-4BA6-B466-4667ABA8D1E1}" srcOrd="15" destOrd="0" presId="urn:microsoft.com/office/officeart/2005/8/layout/radial5"/>
    <dgm:cxn modelId="{26C8705C-1667-4A2F-8078-4E2E167EABF8}" type="presParOf" srcId="{3FF0C5EE-A58C-4BA6-B466-4667ABA8D1E1}" destId="{BCA4A19B-BC3B-4A64-B32F-E9562677C965}" srcOrd="0" destOrd="0" presId="urn:microsoft.com/office/officeart/2005/8/layout/radial5"/>
    <dgm:cxn modelId="{00FAD72D-6D32-48B5-800B-C0763DB7C685}" type="presParOf" srcId="{A186F3A6-22A7-4E5E-96E0-853EEDF92B4C}" destId="{A2328034-A7C0-4EB0-8818-7C5A69981F07}" srcOrd="16" destOrd="0" presId="urn:microsoft.com/office/officeart/2005/8/layout/radial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515799-0BFF-4844-965C-1A29CEBF820B}">
      <dsp:nvSpPr>
        <dsp:cNvPr id="0" name=""/>
        <dsp:cNvSpPr/>
      </dsp:nvSpPr>
      <dsp:spPr>
        <a:xfrm>
          <a:off x="3897438" y="1890307"/>
          <a:ext cx="1291454" cy="1291454"/>
        </a:xfrm>
        <a:prstGeom prst="ellipse">
          <a:avLst/>
        </a:prstGeom>
        <a:solidFill>
          <a:schemeClr val="accent1">
            <a:hueOff val="0"/>
            <a:satOff val="0"/>
            <a:lumOff val="0"/>
            <a:alphaOff val="0"/>
          </a:schemeClr>
        </a:solidFill>
        <a:ln>
          <a:noFill/>
        </a:ln>
        <a:effectLst>
          <a:outerShdw blurRad="40000" dist="23000" dir="5400000" rotWithShape="0">
            <a:srgbClr val="000000">
              <a:alpha val="35000"/>
            </a:srgbClr>
          </a:outerShdw>
        </a:effectLst>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0" tIns="15240" rIns="0" bIns="15240" numCol="1" spcCol="1270" anchor="ctr" anchorCtr="0">
          <a:noAutofit/>
          <a:sp3d extrusionH="28000" prstMaterial="matte"/>
        </a:bodyPr>
        <a:lstStyle/>
        <a:p>
          <a:pPr marL="0" lvl="0" indent="0" algn="ctr" defTabSz="533400">
            <a:lnSpc>
              <a:spcPct val="90000"/>
            </a:lnSpc>
            <a:spcBef>
              <a:spcPct val="0"/>
            </a:spcBef>
            <a:spcAft>
              <a:spcPct val="35000"/>
            </a:spcAft>
            <a:buNone/>
          </a:pPr>
          <a:r>
            <a:rPr lang="en-US" sz="1200" b="0" kern="1200" dirty="0">
              <a:ln/>
              <a:latin typeface="Verdana" panose="020B0604030504040204" pitchFamily="34" charset="0"/>
              <a:ea typeface="Verdana" panose="020B0604030504040204" pitchFamily="34" charset="0"/>
              <a:cs typeface="Verdana" panose="020B0604030504040204" pitchFamily="34" charset="0"/>
            </a:rPr>
            <a:t>Spectrum management</a:t>
          </a:r>
        </a:p>
      </dsp:txBody>
      <dsp:txXfrm>
        <a:off x="4086567" y="2079436"/>
        <a:ext cx="913196" cy="913196"/>
      </dsp:txXfrm>
    </dsp:sp>
    <dsp:sp modelId="{DF07581D-2D5E-487C-905A-D776751CEF04}">
      <dsp:nvSpPr>
        <dsp:cNvPr id="0" name=""/>
        <dsp:cNvSpPr/>
      </dsp:nvSpPr>
      <dsp:spPr>
        <a:xfrm rot="16196628">
          <a:off x="4354516" y="1327272"/>
          <a:ext cx="375358" cy="439094"/>
        </a:xfrm>
        <a:prstGeom prst="rightArrow">
          <a:avLst>
            <a:gd name="adj1" fmla="val 60000"/>
            <a:gd name="adj2" fmla="val 50000"/>
          </a:avLst>
        </a:prstGeom>
        <a:solidFill>
          <a:schemeClr val="accent2">
            <a:hueOff val="0"/>
            <a:satOff val="0"/>
            <a:lumOff val="0"/>
            <a:alphaOff val="0"/>
          </a:schemeClr>
        </a:solidFill>
        <a:ln>
          <a:noFill/>
        </a:ln>
        <a:effectLst/>
        <a:sp3d z="-227350" prstMaterial="matte"/>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ln>
              <a:solidFill>
                <a:srgbClr val="FFFF00"/>
              </a:solidFill>
            </a:ln>
          </a:endParaRPr>
        </a:p>
      </dsp:txBody>
      <dsp:txXfrm rot="10800000">
        <a:off x="4410875" y="1471394"/>
        <a:ext cx="262751" cy="263456"/>
      </dsp:txXfrm>
    </dsp:sp>
    <dsp:sp modelId="{9F3A6353-F9A6-418E-9843-F721EF7B50D9}">
      <dsp:nvSpPr>
        <dsp:cNvPr id="0" name=""/>
        <dsp:cNvSpPr/>
      </dsp:nvSpPr>
      <dsp:spPr>
        <a:xfrm>
          <a:off x="3960113" y="19776"/>
          <a:ext cx="1162308" cy="1162308"/>
        </a:xfrm>
        <a:prstGeom prst="ellipse">
          <a:avLst/>
        </a:prstGeom>
        <a:solidFill>
          <a:schemeClr val="accent2">
            <a:hueOff val="0"/>
            <a:satOff val="0"/>
            <a:lumOff val="0"/>
            <a:alphaOff val="0"/>
          </a:schemeClr>
        </a:solidFill>
        <a:ln>
          <a:noFill/>
        </a:ln>
        <a:effectLst>
          <a:outerShdw blurRad="40000" dist="23000" dir="5400000" rotWithShape="0">
            <a:srgbClr val="000000">
              <a:alpha val="35000"/>
            </a:srgbClr>
          </a:outerShdw>
        </a:effectLst>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15240" tIns="15240" rIns="15240" bIns="15240" numCol="1" spcCol="1270" anchor="ctr" anchorCtr="0">
          <a:noAutofit/>
          <a:sp3d extrusionH="28000" prstMaterial="matte"/>
        </a:bodyPr>
        <a:lstStyle/>
        <a:p>
          <a:pPr marL="0" lvl="0" indent="0" algn="ctr" defTabSz="533400">
            <a:lnSpc>
              <a:spcPct val="90000"/>
            </a:lnSpc>
            <a:spcBef>
              <a:spcPct val="0"/>
            </a:spcBef>
            <a:spcAft>
              <a:spcPct val="35000"/>
            </a:spcAft>
            <a:buNone/>
          </a:pPr>
          <a:r>
            <a:rPr lang="en-US" sz="1200" b="0" kern="1200" dirty="0">
              <a:ln/>
              <a:latin typeface="Verdana" panose="020B0604030504040204" pitchFamily="34" charset="0"/>
              <a:ea typeface="Verdana" panose="020B0604030504040204" pitchFamily="34" charset="0"/>
              <a:cs typeface="Verdana" panose="020B0604030504040204" pitchFamily="34" charset="0"/>
            </a:rPr>
            <a:t>Spectrum  Monitoring</a:t>
          </a:r>
        </a:p>
      </dsp:txBody>
      <dsp:txXfrm>
        <a:off x="4130329" y="189992"/>
        <a:ext cx="821876" cy="821876"/>
      </dsp:txXfrm>
    </dsp:sp>
    <dsp:sp modelId="{0DF04213-9451-4CD1-AD73-CE204FB29B5B}">
      <dsp:nvSpPr>
        <dsp:cNvPr id="0" name=""/>
        <dsp:cNvSpPr/>
      </dsp:nvSpPr>
      <dsp:spPr>
        <a:xfrm rot="18949980">
          <a:off x="5070000" y="1626572"/>
          <a:ext cx="381261" cy="439094"/>
        </a:xfrm>
        <a:prstGeom prst="rightArrow">
          <a:avLst>
            <a:gd name="adj1" fmla="val 60000"/>
            <a:gd name="adj2" fmla="val 50000"/>
          </a:avLst>
        </a:prstGeom>
        <a:solidFill>
          <a:schemeClr val="accent3">
            <a:hueOff val="0"/>
            <a:satOff val="0"/>
            <a:lumOff val="0"/>
            <a:alphaOff val="0"/>
          </a:schemeClr>
        </a:solidFill>
        <a:ln>
          <a:noFill/>
        </a:ln>
        <a:effectLst/>
        <a:sp3d z="-227350" prstMaterial="matte"/>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ln>
              <a:solidFill>
                <a:srgbClr val="FFFF00"/>
              </a:solidFill>
            </a:ln>
          </a:endParaRPr>
        </a:p>
      </dsp:txBody>
      <dsp:txXfrm>
        <a:off x="5086167" y="1754238"/>
        <a:ext cx="266883" cy="263456"/>
      </dsp:txXfrm>
    </dsp:sp>
    <dsp:sp modelId="{81BD0150-FCA1-4BBC-BF37-8C9E1A4E15E2}">
      <dsp:nvSpPr>
        <dsp:cNvPr id="0" name=""/>
        <dsp:cNvSpPr/>
      </dsp:nvSpPr>
      <dsp:spPr>
        <a:xfrm>
          <a:off x="5358074" y="598831"/>
          <a:ext cx="1162308" cy="1162308"/>
        </a:xfrm>
        <a:prstGeom prst="ellipse">
          <a:avLst/>
        </a:prstGeom>
        <a:solidFill>
          <a:schemeClr val="accent3">
            <a:hueOff val="0"/>
            <a:satOff val="0"/>
            <a:lumOff val="0"/>
            <a:alphaOff val="0"/>
          </a:schemeClr>
        </a:solidFill>
        <a:ln>
          <a:noFill/>
        </a:ln>
        <a:effectLst>
          <a:outerShdw blurRad="40000" dist="23000" dir="5400000" rotWithShape="0">
            <a:srgbClr val="000000">
              <a:alpha val="35000"/>
            </a:srgbClr>
          </a:outerShdw>
        </a:effectLst>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17780" tIns="17780" rIns="17780" bIns="17780" numCol="1" spcCol="1270" anchor="ctr" anchorCtr="0">
          <a:noAutofit/>
          <a:sp3d extrusionH="28000" prstMaterial="matte"/>
        </a:bodyPr>
        <a:lstStyle/>
        <a:p>
          <a:pPr marL="0" lvl="0" indent="0" algn="ctr" defTabSz="622300">
            <a:lnSpc>
              <a:spcPct val="90000"/>
            </a:lnSpc>
            <a:spcBef>
              <a:spcPct val="0"/>
            </a:spcBef>
            <a:spcAft>
              <a:spcPct val="35000"/>
            </a:spcAft>
            <a:buNone/>
          </a:pPr>
          <a:r>
            <a:rPr lang="en-US" sz="1400" b="0" kern="1200" dirty="0">
              <a:ln/>
              <a:latin typeface="Verdana" panose="020B0604030504040204" pitchFamily="34" charset="0"/>
              <a:ea typeface="Verdana" panose="020B0604030504040204" pitchFamily="34" charset="0"/>
              <a:cs typeface="Verdana" panose="020B0604030504040204" pitchFamily="34" charset="0"/>
            </a:rPr>
            <a:t>Rules and Regulations</a:t>
          </a:r>
        </a:p>
      </dsp:txBody>
      <dsp:txXfrm>
        <a:off x="5528290" y="769047"/>
        <a:ext cx="821876" cy="821876"/>
      </dsp:txXfrm>
    </dsp:sp>
    <dsp:sp modelId="{7DA28AE0-3004-42A2-A199-E1469484FE75}">
      <dsp:nvSpPr>
        <dsp:cNvPr id="0" name=""/>
        <dsp:cNvSpPr/>
      </dsp:nvSpPr>
      <dsp:spPr>
        <a:xfrm rot="72939">
          <a:off x="5353375" y="2337890"/>
          <a:ext cx="396801" cy="439094"/>
        </a:xfrm>
        <a:prstGeom prst="rightArrow">
          <a:avLst>
            <a:gd name="adj1" fmla="val 60000"/>
            <a:gd name="adj2" fmla="val 50000"/>
          </a:avLst>
        </a:prstGeom>
        <a:solidFill>
          <a:schemeClr val="accent4">
            <a:hueOff val="0"/>
            <a:satOff val="0"/>
            <a:lumOff val="0"/>
            <a:alphaOff val="0"/>
          </a:schemeClr>
        </a:solidFill>
        <a:ln>
          <a:noFill/>
        </a:ln>
        <a:effectLst/>
        <a:sp3d z="-227350" prstMaterial="matte"/>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ln>
              <a:solidFill>
                <a:srgbClr val="FFFF00"/>
              </a:solidFill>
            </a:ln>
          </a:endParaRPr>
        </a:p>
      </dsp:txBody>
      <dsp:txXfrm>
        <a:off x="5353388" y="2424446"/>
        <a:ext cx="277761" cy="263456"/>
      </dsp:txXfrm>
    </dsp:sp>
    <dsp:sp modelId="{F055DC80-B4D7-4939-A8F9-D8B1883929A9}">
      <dsp:nvSpPr>
        <dsp:cNvPr id="0" name=""/>
        <dsp:cNvSpPr/>
      </dsp:nvSpPr>
      <dsp:spPr>
        <a:xfrm>
          <a:off x="5937129" y="1996792"/>
          <a:ext cx="1162308" cy="1162308"/>
        </a:xfrm>
        <a:prstGeom prst="ellipse">
          <a:avLst/>
        </a:prstGeom>
        <a:solidFill>
          <a:schemeClr val="accent4">
            <a:hueOff val="0"/>
            <a:satOff val="0"/>
            <a:lumOff val="0"/>
            <a:alphaOff val="0"/>
          </a:schemeClr>
        </a:solidFill>
        <a:ln>
          <a:noFill/>
        </a:ln>
        <a:effectLst>
          <a:outerShdw blurRad="40000" dist="23000" dir="5400000" rotWithShape="0">
            <a:srgbClr val="000000">
              <a:alpha val="35000"/>
            </a:srgbClr>
          </a:outerShdw>
        </a:effectLst>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20320" tIns="20320" rIns="20320" bIns="20320" numCol="1" spcCol="1270" anchor="ctr" anchorCtr="0">
          <a:noAutofit/>
          <a:sp3d extrusionH="28000" prstMaterial="matte"/>
        </a:bodyPr>
        <a:lstStyle/>
        <a:p>
          <a:pPr marL="0" lvl="0" indent="0" algn="ctr" defTabSz="711200">
            <a:lnSpc>
              <a:spcPct val="90000"/>
            </a:lnSpc>
            <a:spcBef>
              <a:spcPct val="0"/>
            </a:spcBef>
            <a:spcAft>
              <a:spcPct val="35000"/>
            </a:spcAft>
            <a:buNone/>
          </a:pPr>
          <a:r>
            <a:rPr lang="en-US" sz="1600" b="0" kern="1200" dirty="0">
              <a:ln/>
              <a:latin typeface="Verdana" panose="020B0604030504040204" pitchFamily="34" charset="0"/>
              <a:ea typeface="Verdana" panose="020B0604030504040204" pitchFamily="34" charset="0"/>
              <a:cs typeface="Verdana" panose="020B0604030504040204" pitchFamily="34" charset="0"/>
            </a:rPr>
            <a:t>Enforcement</a:t>
          </a:r>
        </a:p>
      </dsp:txBody>
      <dsp:txXfrm>
        <a:off x="6107345" y="2167008"/>
        <a:ext cx="821876" cy="821876"/>
      </dsp:txXfrm>
    </dsp:sp>
    <dsp:sp modelId="{BA25141B-9187-480F-AEB9-3673F6824742}">
      <dsp:nvSpPr>
        <dsp:cNvPr id="0" name=""/>
        <dsp:cNvSpPr/>
      </dsp:nvSpPr>
      <dsp:spPr>
        <a:xfrm rot="2753103">
          <a:off x="5049194" y="3051218"/>
          <a:ext cx="412694" cy="439094"/>
        </a:xfrm>
        <a:prstGeom prst="rightArrow">
          <a:avLst>
            <a:gd name="adj1" fmla="val 60000"/>
            <a:gd name="adj2" fmla="val 50000"/>
          </a:avLst>
        </a:prstGeom>
        <a:solidFill>
          <a:schemeClr val="accent5">
            <a:hueOff val="0"/>
            <a:satOff val="0"/>
            <a:lumOff val="0"/>
            <a:alphaOff val="0"/>
          </a:schemeClr>
        </a:solidFill>
        <a:ln>
          <a:noFill/>
        </a:ln>
        <a:effectLst/>
        <a:sp3d z="-227350" prstMaterial="matte"/>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a:off x="5068007" y="3094593"/>
        <a:ext cx="288886" cy="263456"/>
      </dsp:txXfrm>
    </dsp:sp>
    <dsp:sp modelId="{8E8664A9-F1B4-4C60-B48C-42BBE9AFFCAE}">
      <dsp:nvSpPr>
        <dsp:cNvPr id="0" name=""/>
        <dsp:cNvSpPr/>
      </dsp:nvSpPr>
      <dsp:spPr>
        <a:xfrm>
          <a:off x="5358074" y="3394754"/>
          <a:ext cx="1162308" cy="1162308"/>
        </a:xfrm>
        <a:prstGeom prst="ellipse">
          <a:avLst/>
        </a:prstGeom>
        <a:solidFill>
          <a:schemeClr val="accent5">
            <a:hueOff val="0"/>
            <a:satOff val="0"/>
            <a:lumOff val="0"/>
            <a:alphaOff val="0"/>
          </a:schemeClr>
        </a:solidFill>
        <a:ln>
          <a:noFill/>
        </a:ln>
        <a:effectLst>
          <a:outerShdw blurRad="40000" dist="23000" dir="5400000" rotWithShape="0">
            <a:srgbClr val="000000">
              <a:alpha val="35000"/>
            </a:srgbClr>
          </a:outerShdw>
        </a:effectLst>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12700" tIns="12700" rIns="12700" bIns="12700" numCol="1" spcCol="1270" anchor="ctr" anchorCtr="0">
          <a:noAutofit/>
          <a:sp3d extrusionH="28000" prstMaterial="matte"/>
        </a:bodyPr>
        <a:lstStyle/>
        <a:p>
          <a:pPr marL="0" lvl="0" indent="0" algn="ctr" defTabSz="444500">
            <a:lnSpc>
              <a:spcPct val="90000"/>
            </a:lnSpc>
            <a:spcBef>
              <a:spcPct val="0"/>
            </a:spcBef>
            <a:spcAft>
              <a:spcPct val="35000"/>
            </a:spcAft>
            <a:buNone/>
          </a:pPr>
          <a:r>
            <a:rPr lang="en-US" sz="1000" b="0" kern="1200" dirty="0">
              <a:ln/>
              <a:latin typeface="Verdana" panose="020B0604030504040204" pitchFamily="34" charset="0"/>
              <a:ea typeface="Verdana" panose="020B0604030504040204" pitchFamily="34" charset="0"/>
              <a:cs typeface="Verdana" panose="020B0604030504040204" pitchFamily="34" charset="0"/>
            </a:rPr>
            <a:t>Frequency Coordination</a:t>
          </a:r>
        </a:p>
      </dsp:txBody>
      <dsp:txXfrm>
        <a:off x="5528290" y="3564970"/>
        <a:ext cx="821876" cy="821876"/>
      </dsp:txXfrm>
    </dsp:sp>
    <dsp:sp modelId="{CB28D2C5-3FDE-416D-8A9E-DB387EE448B4}">
      <dsp:nvSpPr>
        <dsp:cNvPr id="0" name=""/>
        <dsp:cNvSpPr/>
      </dsp:nvSpPr>
      <dsp:spPr>
        <a:xfrm rot="5403232">
          <a:off x="4332304" y="3346357"/>
          <a:ext cx="419785" cy="439094"/>
        </a:xfrm>
        <a:prstGeom prst="rightArrow">
          <a:avLst>
            <a:gd name="adj1" fmla="val 60000"/>
            <a:gd name="adj2" fmla="val 50000"/>
          </a:avLst>
        </a:prstGeom>
        <a:solidFill>
          <a:schemeClr val="accent6">
            <a:hueOff val="0"/>
            <a:satOff val="0"/>
            <a:lumOff val="0"/>
            <a:alphaOff val="0"/>
          </a:schemeClr>
        </a:solidFill>
        <a:ln>
          <a:noFill/>
        </a:ln>
        <a:effectLst/>
        <a:sp3d z="-227350" prstMaterial="matte"/>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ln>
              <a:solidFill>
                <a:srgbClr val="FFFF00"/>
              </a:solidFill>
            </a:ln>
          </a:endParaRPr>
        </a:p>
      </dsp:txBody>
      <dsp:txXfrm rot="10800000">
        <a:off x="4395331" y="3371209"/>
        <a:ext cx="293850" cy="263456"/>
      </dsp:txXfrm>
    </dsp:sp>
    <dsp:sp modelId="{90718135-B371-482A-839E-59F4EE4F3667}">
      <dsp:nvSpPr>
        <dsp:cNvPr id="0" name=""/>
        <dsp:cNvSpPr/>
      </dsp:nvSpPr>
      <dsp:spPr>
        <a:xfrm>
          <a:off x="3960113" y="3973808"/>
          <a:ext cx="1162308" cy="1162308"/>
        </a:xfrm>
        <a:prstGeom prst="ellipse">
          <a:avLst/>
        </a:prstGeom>
        <a:solidFill>
          <a:schemeClr val="accent6">
            <a:hueOff val="0"/>
            <a:satOff val="0"/>
            <a:lumOff val="0"/>
            <a:alphaOff val="0"/>
          </a:schemeClr>
        </a:solidFill>
        <a:ln>
          <a:noFill/>
        </a:ln>
        <a:effectLst>
          <a:outerShdw blurRad="40000" dist="23000" dir="5400000" rotWithShape="0">
            <a:srgbClr val="000000">
              <a:alpha val="35000"/>
            </a:srgbClr>
          </a:outerShdw>
        </a:effectLst>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13970" tIns="13970" rIns="13970" bIns="13970" numCol="1" spcCol="1270" anchor="ctr" anchorCtr="0">
          <a:noAutofit/>
          <a:sp3d extrusionH="28000" prstMaterial="matte"/>
        </a:bodyPr>
        <a:lstStyle/>
        <a:p>
          <a:pPr marL="0" lvl="0" indent="0" algn="ctr" defTabSz="466725">
            <a:lnSpc>
              <a:spcPct val="90000"/>
            </a:lnSpc>
            <a:spcBef>
              <a:spcPct val="0"/>
            </a:spcBef>
            <a:spcAft>
              <a:spcPct val="35000"/>
            </a:spcAft>
            <a:buNone/>
          </a:pPr>
          <a:r>
            <a:rPr lang="en-US" sz="1050" b="0" kern="1200" dirty="0">
              <a:ln/>
              <a:latin typeface="Verdana" panose="020B0604030504040204" pitchFamily="34" charset="0"/>
              <a:ea typeface="Verdana" panose="020B0604030504040204" pitchFamily="34" charset="0"/>
              <a:cs typeface="Verdana" panose="020B0604030504040204" pitchFamily="34" charset="0"/>
            </a:rPr>
            <a:t>Spectrum Engineering</a:t>
          </a:r>
        </a:p>
      </dsp:txBody>
      <dsp:txXfrm>
        <a:off x="4130329" y="4144024"/>
        <a:ext cx="821876" cy="821876"/>
      </dsp:txXfrm>
    </dsp:sp>
    <dsp:sp modelId="{9C724246-4962-4B60-B579-EE57C727B99A}">
      <dsp:nvSpPr>
        <dsp:cNvPr id="0" name=""/>
        <dsp:cNvSpPr/>
      </dsp:nvSpPr>
      <dsp:spPr>
        <a:xfrm rot="8051562">
          <a:off x="3621851" y="3051170"/>
          <a:ext cx="414095" cy="439094"/>
        </a:xfrm>
        <a:prstGeom prst="rightArrow">
          <a:avLst>
            <a:gd name="adj1" fmla="val 60000"/>
            <a:gd name="adj2" fmla="val 50000"/>
          </a:avLst>
        </a:prstGeom>
        <a:solidFill>
          <a:schemeClr val="accent2">
            <a:hueOff val="0"/>
            <a:satOff val="0"/>
            <a:lumOff val="0"/>
            <a:alphaOff val="0"/>
          </a:schemeClr>
        </a:solidFill>
        <a:ln>
          <a:noFill/>
        </a:ln>
        <a:effectLst/>
        <a:sp3d z="-227350" prstMaterial="matte"/>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ln>
              <a:solidFill>
                <a:srgbClr val="FFFF00"/>
              </a:solidFill>
            </a:ln>
          </a:endParaRPr>
        </a:p>
      </dsp:txBody>
      <dsp:txXfrm rot="10800000">
        <a:off x="3727263" y="3094453"/>
        <a:ext cx="289867" cy="263456"/>
      </dsp:txXfrm>
    </dsp:sp>
    <dsp:sp modelId="{9F2BC371-7AD3-4242-A5FC-284EEBBFD04D}">
      <dsp:nvSpPr>
        <dsp:cNvPr id="0" name=""/>
        <dsp:cNvSpPr/>
      </dsp:nvSpPr>
      <dsp:spPr>
        <a:xfrm>
          <a:off x="2562151" y="3394754"/>
          <a:ext cx="1162308" cy="1162308"/>
        </a:xfrm>
        <a:prstGeom prst="ellipse">
          <a:avLst/>
        </a:prstGeom>
        <a:solidFill>
          <a:schemeClr val="accent2">
            <a:hueOff val="0"/>
            <a:satOff val="0"/>
            <a:lumOff val="0"/>
            <a:alphaOff val="0"/>
          </a:schemeClr>
        </a:solidFill>
        <a:ln>
          <a:noFill/>
        </a:ln>
        <a:effectLst>
          <a:outerShdw blurRad="40000" dist="23000" dir="5400000" rotWithShape="0">
            <a:srgbClr val="000000">
              <a:alpha val="35000"/>
            </a:srgbClr>
          </a:outerShdw>
        </a:effectLst>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13970" tIns="13970" rIns="13970" bIns="13970" numCol="1" spcCol="1270" anchor="ctr" anchorCtr="0">
          <a:noAutofit/>
          <a:sp3d extrusionH="28000" prstMaterial="matte"/>
        </a:bodyPr>
        <a:lstStyle/>
        <a:p>
          <a:pPr marL="0" lvl="0" indent="0" algn="ctr" defTabSz="488950">
            <a:lnSpc>
              <a:spcPct val="90000"/>
            </a:lnSpc>
            <a:spcBef>
              <a:spcPct val="0"/>
            </a:spcBef>
            <a:spcAft>
              <a:spcPct val="35000"/>
            </a:spcAft>
            <a:buNone/>
          </a:pPr>
          <a:r>
            <a:rPr lang="en-US" sz="1100" b="0" kern="1200" dirty="0">
              <a:ln/>
              <a:latin typeface="Verdana" panose="020B0604030504040204" pitchFamily="34" charset="0"/>
              <a:ea typeface="Verdana" panose="020B0604030504040204" pitchFamily="34" charset="0"/>
              <a:cs typeface="Verdana" panose="020B0604030504040204" pitchFamily="34" charset="0"/>
            </a:rPr>
            <a:t>Spectrum Planning and Allocations</a:t>
          </a:r>
        </a:p>
      </dsp:txBody>
      <dsp:txXfrm>
        <a:off x="2732367" y="3564970"/>
        <a:ext cx="821876" cy="821876"/>
      </dsp:txXfrm>
    </dsp:sp>
    <dsp:sp modelId="{6007A66B-E649-4475-A28A-C9FD224DD5BE}">
      <dsp:nvSpPr>
        <dsp:cNvPr id="0" name=""/>
        <dsp:cNvSpPr/>
      </dsp:nvSpPr>
      <dsp:spPr>
        <a:xfrm rot="10727201">
          <a:off x="3333307" y="2337888"/>
          <a:ext cx="398812" cy="439094"/>
        </a:xfrm>
        <a:prstGeom prst="rightArrow">
          <a:avLst>
            <a:gd name="adj1" fmla="val 60000"/>
            <a:gd name="adj2" fmla="val 50000"/>
          </a:avLst>
        </a:prstGeom>
        <a:solidFill>
          <a:schemeClr val="accent3">
            <a:hueOff val="0"/>
            <a:satOff val="0"/>
            <a:lumOff val="0"/>
            <a:alphaOff val="0"/>
          </a:schemeClr>
        </a:solidFill>
        <a:ln>
          <a:noFill/>
        </a:ln>
        <a:effectLst/>
        <a:sp3d z="-227350" prstMaterial="matte"/>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ln>
              <a:solidFill>
                <a:srgbClr val="FFFF00"/>
              </a:solidFill>
            </a:ln>
          </a:endParaRPr>
        </a:p>
      </dsp:txBody>
      <dsp:txXfrm rot="10800000">
        <a:off x="3452938" y="2424440"/>
        <a:ext cx="279168" cy="263456"/>
      </dsp:txXfrm>
    </dsp:sp>
    <dsp:sp modelId="{623CE517-FFA9-49B0-8CCB-16B76393A90C}">
      <dsp:nvSpPr>
        <dsp:cNvPr id="0" name=""/>
        <dsp:cNvSpPr/>
      </dsp:nvSpPr>
      <dsp:spPr>
        <a:xfrm>
          <a:off x="1983097" y="1996792"/>
          <a:ext cx="1162308" cy="1162308"/>
        </a:xfrm>
        <a:prstGeom prst="ellipse">
          <a:avLst/>
        </a:prstGeom>
        <a:solidFill>
          <a:schemeClr val="accent3">
            <a:hueOff val="0"/>
            <a:satOff val="0"/>
            <a:lumOff val="0"/>
            <a:alphaOff val="0"/>
          </a:schemeClr>
        </a:solidFill>
        <a:ln>
          <a:noFill/>
        </a:ln>
        <a:effectLst>
          <a:outerShdw blurRad="40000" dist="23000" dir="5400000" rotWithShape="0">
            <a:srgbClr val="000000">
              <a:alpha val="35000"/>
            </a:srgbClr>
          </a:outerShdw>
        </a:effectLst>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13970" tIns="13970" rIns="13970" bIns="13970" numCol="1" spcCol="1270" anchor="ctr" anchorCtr="0">
          <a:noAutofit/>
          <a:sp3d extrusionH="28000" prstMaterial="matte"/>
        </a:bodyPr>
        <a:lstStyle/>
        <a:p>
          <a:pPr marL="0" lvl="0" indent="0" algn="ctr" defTabSz="488950">
            <a:lnSpc>
              <a:spcPct val="90000"/>
            </a:lnSpc>
            <a:spcBef>
              <a:spcPct val="0"/>
            </a:spcBef>
            <a:spcAft>
              <a:spcPct val="35000"/>
            </a:spcAft>
            <a:buNone/>
          </a:pPr>
          <a:r>
            <a:rPr lang="en-US" sz="1100" b="0" kern="1200" dirty="0">
              <a:ln/>
              <a:latin typeface="Verdana" panose="020B0604030504040204" pitchFamily="34" charset="0"/>
              <a:ea typeface="Verdana" panose="020B0604030504040204" pitchFamily="34" charset="0"/>
              <a:cs typeface="Verdana" panose="020B0604030504040204" pitchFamily="34" charset="0"/>
            </a:rPr>
            <a:t>Licensing and Assignment Administration</a:t>
          </a:r>
        </a:p>
      </dsp:txBody>
      <dsp:txXfrm>
        <a:off x="2153313" y="2167008"/>
        <a:ext cx="821876" cy="821876"/>
      </dsp:txXfrm>
    </dsp:sp>
    <dsp:sp modelId="{3FF0C5EE-A58C-4BA6-B466-4667ABA8D1E1}">
      <dsp:nvSpPr>
        <dsp:cNvPr id="0" name=""/>
        <dsp:cNvSpPr/>
      </dsp:nvSpPr>
      <dsp:spPr>
        <a:xfrm rot="13445355">
          <a:off x="3636472" y="1623534"/>
          <a:ext cx="382705" cy="439094"/>
        </a:xfrm>
        <a:prstGeom prst="rightArrow">
          <a:avLst>
            <a:gd name="adj1" fmla="val 60000"/>
            <a:gd name="adj2" fmla="val 50000"/>
          </a:avLst>
        </a:prstGeom>
        <a:solidFill>
          <a:schemeClr val="accent4">
            <a:hueOff val="0"/>
            <a:satOff val="0"/>
            <a:lumOff val="0"/>
            <a:alphaOff val="0"/>
          </a:schemeClr>
        </a:solidFill>
        <a:ln>
          <a:noFill/>
        </a:ln>
        <a:effectLst/>
        <a:sp3d z="-227350" prstMaterial="matte"/>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rot="10800000">
        <a:off x="3735109" y="1751294"/>
        <a:ext cx="267894" cy="263456"/>
      </dsp:txXfrm>
    </dsp:sp>
    <dsp:sp modelId="{A2328034-A7C0-4EB0-8818-7C5A69981F07}">
      <dsp:nvSpPr>
        <dsp:cNvPr id="0" name=""/>
        <dsp:cNvSpPr/>
      </dsp:nvSpPr>
      <dsp:spPr>
        <a:xfrm>
          <a:off x="2562151" y="598831"/>
          <a:ext cx="1162308" cy="1162308"/>
        </a:xfrm>
        <a:prstGeom prst="ellipse">
          <a:avLst/>
        </a:prstGeom>
        <a:solidFill>
          <a:schemeClr val="accent4">
            <a:hueOff val="0"/>
            <a:satOff val="0"/>
            <a:lumOff val="0"/>
            <a:alphaOff val="0"/>
          </a:schemeClr>
        </a:solidFill>
        <a:ln>
          <a:noFill/>
        </a:ln>
        <a:effectLst>
          <a:outerShdw blurRad="40000" dist="23000" dir="5400000" rotWithShape="0">
            <a:srgbClr val="000000">
              <a:alpha val="35000"/>
            </a:srgbClr>
          </a:outerShdw>
        </a:effectLst>
        <a:sp3d extrusionH="152250" prstMaterial="matte">
          <a:bevelT w="165100" prst="coolSlant"/>
        </a:sp3d>
      </dsp:spPr>
      <dsp:style>
        <a:lnRef idx="0">
          <a:scrgbClr r="0" g="0" b="0"/>
        </a:lnRef>
        <a:fillRef idx="1">
          <a:scrgbClr r="0" g="0" b="0"/>
        </a:fillRef>
        <a:effectRef idx="2">
          <a:scrgbClr r="0" g="0" b="0"/>
        </a:effectRef>
        <a:fontRef idx="minor">
          <a:schemeClr val="lt1"/>
        </a:fontRef>
      </dsp:style>
      <dsp:txBody>
        <a:bodyPr spcFirstLastPara="0" vert="horz" wrap="square" lIns="13970" tIns="13970" rIns="13970" bIns="13970" numCol="1" spcCol="1270" anchor="ctr" anchorCtr="0">
          <a:noAutofit/>
          <a:sp3d extrusionH="28000" prstMaterial="matte"/>
        </a:bodyPr>
        <a:lstStyle/>
        <a:p>
          <a:pPr marL="0" lvl="0" indent="0" algn="ctr" defTabSz="488950">
            <a:lnSpc>
              <a:spcPct val="90000"/>
            </a:lnSpc>
            <a:spcBef>
              <a:spcPct val="0"/>
            </a:spcBef>
            <a:spcAft>
              <a:spcPct val="35000"/>
            </a:spcAft>
            <a:buNone/>
          </a:pPr>
          <a:r>
            <a:rPr lang="en-US" sz="1100" b="0" kern="1200" dirty="0">
              <a:ln/>
              <a:latin typeface="Verdana" panose="020B0604030504040204" pitchFamily="34" charset="0"/>
              <a:ea typeface="Verdana" panose="020B0604030504040204" pitchFamily="34" charset="0"/>
              <a:cs typeface="Verdana" panose="020B0604030504040204" pitchFamily="34" charset="0"/>
            </a:rPr>
            <a:t>Standardization</a:t>
          </a:r>
        </a:p>
      </dsp:txBody>
      <dsp:txXfrm>
        <a:off x="2732367" y="769047"/>
        <a:ext cx="821876" cy="821876"/>
      </dsp:txXfrm>
    </dsp:sp>
  </dsp:spTree>
</dsp:drawing>
</file>

<file path=ppt/diagrams/layout1.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9">
  <dgm:title val=""/>
  <dgm:desc val=""/>
  <dgm:catLst>
    <dgm:cat type="3D" pri="11900"/>
  </dgm:catLst>
  <dgm:scene3d>
    <a:camera prst="perspectiveRelaxed">
      <a:rot lat="19149996" lon="20104178" rev="1577324"/>
    </a:camera>
    <a:lightRig rig="soft" dir="t"/>
    <a:backdrop>
      <a:anchor x="0" y="0" z="-210000"/>
      <a:norm dx="0" dy="0" dz="914400"/>
      <a:up dx="0" dy="914400" dz="0"/>
    </a:backdrop>
  </dgm:scene3d>
  <dgm:styleLbl name="node0">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extrusionH="152250" prstMaterial="matte">
      <a:bevelT w="165100" prst="coolSlant"/>
    </dgm:sp3d>
    <dgm:txPr>
      <a:sp3d extrusionH="28000" prstMaterial="matte"/>
    </dgm:txPr>
    <dgm:style>
      <a:lnRef idx="1">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152250" prstMaterial="matte">
      <a:bevelT w="165100" prst="coolSlant"/>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227350" prstMaterial="matte"/>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prstMaterial="matte"/>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22735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extrusionH="152250" prstMaterial="matte">
      <a:bevelT w="165100" prst="coolSlant"/>
    </dgm:sp3d>
    <dgm:txPr>
      <a:sp3d extrusionH="28000" prstMaterial="matte"/>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227350" prstMaterial="matte"/>
    <dgm:txPr/>
    <dgm:style>
      <a:lnRef idx="0">
        <a:scrgbClr r="0" g="0" b="0"/>
      </a:lnRef>
      <a:fillRef idx="3">
        <a:scrgbClr r="0" g="0" b="0"/>
      </a:fillRef>
      <a:effectRef idx="0">
        <a:scrgbClr r="0" g="0" b="0"/>
      </a:effectRef>
      <a:fontRef idx="minor">
        <a:schemeClr val="lt1"/>
      </a:fontRef>
    </dgm:style>
  </dgm:styleLbl>
  <dgm:styleLbl name="parChTrans2D4">
    <dgm:scene3d>
      <a:camera prst="orthographicFront"/>
      <a:lightRig rig="threePt" dir="t"/>
    </dgm:scene3d>
    <dgm:sp3d z="-227350" prstMaterial="matte"/>
    <dgm:txPr/>
    <dgm:style>
      <a:lnRef idx="0">
        <a:scrgbClr r="0" g="0" b="0"/>
      </a:lnRef>
      <a:fillRef idx="3">
        <a:scrgbClr r="0" g="0" b="0"/>
      </a:fillRef>
      <a:effectRef idx="0">
        <a:scrgbClr r="0" g="0" b="0"/>
      </a:effectRef>
      <a:fontRef idx="minor">
        <a:schemeClr val="lt1"/>
      </a:fontRef>
    </dgm:style>
  </dgm:styleLbl>
  <dgm:styleLbl name="parChTrans1D1">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22735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trAlignAcc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bgAcc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prstMaterial="matte"/>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solidBgAcc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prstMaterial="matte"/>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152250" prstMaterial="matte">
      <a:bevelT w="165100" prst="coolSlant"/>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227350" prstMaterial="matte"/>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2">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3">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fgAcc4">
    <dgm:scene3d>
      <a:camera prst="orthographicFront"/>
      <a:lightRig rig="threePt" dir="t"/>
    </dgm:scene3d>
    <dgm:sp3d prstMaterial="matte"/>
    <dgm:txPr/>
    <dgm:style>
      <a:lnRef idx="0">
        <a:scrgbClr r="0" g="0" b="0"/>
      </a:lnRef>
      <a:fillRef idx="1">
        <a:scrgbClr r="0" g="0" b="0"/>
      </a:fillRef>
      <a:effectRef idx="0">
        <a:scrgbClr r="0" g="0" b="0"/>
      </a:effectRef>
      <a:fontRef idx="minor"/>
    </dgm:style>
  </dgm:styleLbl>
  <dgm:styleLbl name="bgShp">
    <dgm:scene3d>
      <a:camera prst="orthographicFront"/>
      <a:lightRig rig="threePt" dir="t"/>
    </dgm:scene3d>
    <dgm:sp3d z="-227350" prstMaterial="matte"/>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z="-227350" prstMaterial="matte"/>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22735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prstMaterial="matte"/>
    <dgm:txPr/>
    <dgm:style>
      <a:lnRef idx="0">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a:sp3d extrusionH="28000" prstMaterial="matte"/>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8.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2.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8.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1E4F833-05DC-4B66-A54B-995083D2614C}" type="datetimeFigureOut">
              <a:rPr lang="en-GB" smtClean="0"/>
              <a:t>19/04/2020</a:t>
            </a:fld>
            <a:endParaRPr lang="en-GB"/>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180424C-9271-43E8-AE59-9E95F4B939FE}" type="slidenum">
              <a:rPr lang="en-GB" smtClean="0"/>
              <a:t>‹#›</a:t>
            </a:fld>
            <a:endParaRPr lang="en-GB"/>
          </a:p>
        </p:txBody>
      </p:sp>
    </p:spTree>
    <p:extLst>
      <p:ext uri="{BB962C8B-B14F-4D97-AF65-F5344CB8AC3E}">
        <p14:creationId xmlns:p14="http://schemas.microsoft.com/office/powerpoint/2010/main" val="25344271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Slide Image Placeholder 1"/>
          <p:cNvSpPr>
            <a:spLocks noGrp="1" noRot="1" noChangeAspect="1"/>
          </p:cNvSpPr>
          <p:nvPr>
            <p:ph type="sldImg"/>
          </p:nvPr>
        </p:nvSpPr>
        <p:spPr>
          <a:ln/>
        </p:spPr>
      </p:sp>
      <p:sp>
        <p:nvSpPr>
          <p:cNvPr id="47106" name="Notes Placeholder 2"/>
          <p:cNvSpPr>
            <a:spLocks noGrp="1"/>
          </p:cNvSpPr>
          <p:nvPr>
            <p:ph type="body" idx="1"/>
          </p:nvPr>
        </p:nvSpPr>
        <p:spPr>
          <a:noFill/>
          <a:ln/>
        </p:spPr>
        <p:txBody>
          <a:bodyPr/>
          <a:lstStyle/>
          <a:p>
            <a:endParaRPr lang="en-US" dirty="0"/>
          </a:p>
        </p:txBody>
      </p:sp>
      <p:sp>
        <p:nvSpPr>
          <p:cNvPr id="47107" name="Slide Number Placeholder 3"/>
          <p:cNvSpPr>
            <a:spLocks noGrp="1"/>
          </p:cNvSpPr>
          <p:nvPr>
            <p:ph type="sldNum" sz="quarter" idx="5"/>
          </p:nvPr>
        </p:nvSpPr>
        <p:spPr>
          <a:noFill/>
        </p:spPr>
        <p:txBody>
          <a:bodyPr/>
          <a:lstStyle/>
          <a:p>
            <a:fld id="{85D6C5E9-28C7-4D05-BCEB-01E196FD3A01}" type="slidenum">
              <a:rPr lang="en-US" smtClean="0"/>
              <a:pPr/>
              <a:t>12</a:t>
            </a:fld>
            <a:endParaRPr lang="en-US" dirty="0"/>
          </a:p>
        </p:txBody>
      </p:sp>
    </p:spTree>
    <p:extLst>
      <p:ext uri="{BB962C8B-B14F-4D97-AF65-F5344CB8AC3E}">
        <p14:creationId xmlns:p14="http://schemas.microsoft.com/office/powerpoint/2010/main" val="8897932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Slide Image Placeholder 1"/>
          <p:cNvSpPr>
            <a:spLocks noGrp="1" noRot="1" noChangeAspect="1"/>
          </p:cNvSpPr>
          <p:nvPr>
            <p:ph type="sldImg"/>
          </p:nvPr>
        </p:nvSpPr>
        <p:spPr>
          <a:ln/>
        </p:spPr>
      </p:sp>
      <p:sp>
        <p:nvSpPr>
          <p:cNvPr id="74754" name="Notes Placeholder 2"/>
          <p:cNvSpPr>
            <a:spLocks noGrp="1"/>
          </p:cNvSpPr>
          <p:nvPr>
            <p:ph type="body" idx="1"/>
          </p:nvPr>
        </p:nvSpPr>
        <p:spPr>
          <a:noFill/>
          <a:ln/>
        </p:spPr>
        <p:txBody>
          <a:bodyPr/>
          <a:lstStyle/>
          <a:p>
            <a:endParaRPr lang="en-US"/>
          </a:p>
        </p:txBody>
      </p:sp>
      <p:sp>
        <p:nvSpPr>
          <p:cNvPr id="74755" name="Slide Number Placeholder 3"/>
          <p:cNvSpPr>
            <a:spLocks noGrp="1"/>
          </p:cNvSpPr>
          <p:nvPr>
            <p:ph type="sldNum" sz="quarter" idx="5"/>
          </p:nvPr>
        </p:nvSpPr>
        <p:spPr>
          <a:noFill/>
        </p:spPr>
        <p:txBody>
          <a:bodyPr/>
          <a:lstStyle/>
          <a:p>
            <a:fld id="{70CD2414-2E75-4CA6-80E3-F31375DACEAC}" type="slidenum">
              <a:rPr lang="en-US" smtClean="0"/>
              <a:pPr/>
              <a:t>17</a:t>
            </a:fld>
            <a:endParaRPr lang="en-US"/>
          </a:p>
        </p:txBody>
      </p:sp>
    </p:spTree>
    <p:extLst>
      <p:ext uri="{BB962C8B-B14F-4D97-AF65-F5344CB8AC3E}">
        <p14:creationId xmlns:p14="http://schemas.microsoft.com/office/powerpoint/2010/main" val="1640813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2">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6" name="Slide Number Placeholder 5"/>
          <p:cNvSpPr>
            <a:spLocks noGrp="1"/>
          </p:cNvSpPr>
          <p:nvPr>
            <p:ph type="sldNum" sz="quarter" idx="12"/>
          </p:nvPr>
        </p:nvSpPr>
        <p:spPr/>
        <p:txBody>
          <a:bodyPr/>
          <a:lstStyle/>
          <a:p>
            <a:fld id="{283C63E4-F9BE-C24A-B4FF-309EB18BA564}" type="slidenum">
              <a:rPr lang="en-US" smtClean="0"/>
              <a:t>‹#›</a:t>
            </a:fld>
            <a:endParaRPr lang="en-US"/>
          </a:p>
        </p:txBody>
      </p:sp>
    </p:spTree>
    <p:extLst>
      <p:ext uri="{BB962C8B-B14F-4D97-AF65-F5344CB8AC3E}">
        <p14:creationId xmlns:p14="http://schemas.microsoft.com/office/powerpoint/2010/main" val="13575068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p:txBody>
          <a:bodyPr/>
          <a:lstStyle/>
          <a:p>
            <a:fld id="{283C63E4-F9BE-C24A-B4FF-309EB18BA564}" type="slidenum">
              <a:rPr lang="en-US" smtClean="0"/>
              <a:t>‹#›</a:t>
            </a:fld>
            <a:endParaRPr lang="en-US"/>
          </a:p>
        </p:txBody>
      </p:sp>
    </p:spTree>
    <p:extLst>
      <p:ext uri="{BB962C8B-B14F-4D97-AF65-F5344CB8AC3E}">
        <p14:creationId xmlns:p14="http://schemas.microsoft.com/office/powerpoint/2010/main" val="20129326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582083"/>
            <a:ext cx="2057400" cy="525991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582083"/>
            <a:ext cx="6019800" cy="525991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p:txBody>
          <a:bodyPr/>
          <a:lstStyle/>
          <a:p>
            <a:fld id="{283C63E4-F9BE-C24A-B4FF-309EB18BA564}" type="slidenum">
              <a:rPr lang="en-US" smtClean="0"/>
              <a:t>‹#›</a:t>
            </a:fld>
            <a:endParaRPr lang="en-US"/>
          </a:p>
        </p:txBody>
      </p:sp>
    </p:spTree>
    <p:extLst>
      <p:ext uri="{BB962C8B-B14F-4D97-AF65-F5344CB8AC3E}">
        <p14:creationId xmlns:p14="http://schemas.microsoft.com/office/powerpoint/2010/main" val="41110374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p:txBody>
          <a:bodyPr/>
          <a:lstStyle/>
          <a:p>
            <a:fld id="{283C63E4-F9BE-C24A-B4FF-309EB18BA564}" type="slidenum">
              <a:rPr lang="en-US" smtClean="0"/>
              <a:t>‹#›</a:t>
            </a:fld>
            <a:endParaRPr lang="en-US"/>
          </a:p>
        </p:txBody>
      </p:sp>
    </p:spTree>
    <p:extLst>
      <p:ext uri="{BB962C8B-B14F-4D97-AF65-F5344CB8AC3E}">
        <p14:creationId xmlns:p14="http://schemas.microsoft.com/office/powerpoint/2010/main" val="25499446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rgbClr val="558ED5"/>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6" name="Slide Number Placeholder 5"/>
          <p:cNvSpPr>
            <a:spLocks noGrp="1"/>
          </p:cNvSpPr>
          <p:nvPr>
            <p:ph type="sldNum" sz="quarter" idx="12"/>
          </p:nvPr>
        </p:nvSpPr>
        <p:spPr/>
        <p:txBody>
          <a:bodyPr/>
          <a:lstStyle/>
          <a:p>
            <a:fld id="{283C63E4-F9BE-C24A-B4FF-309EB18BA564}" type="slidenum">
              <a:rPr lang="en-US" smtClean="0"/>
              <a:t>‹#›</a:t>
            </a:fld>
            <a:endParaRPr lang="en-US"/>
          </a:p>
        </p:txBody>
      </p:sp>
    </p:spTree>
    <p:extLst>
      <p:ext uri="{BB962C8B-B14F-4D97-AF65-F5344CB8AC3E}">
        <p14:creationId xmlns:p14="http://schemas.microsoft.com/office/powerpoint/2010/main" val="37024592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26296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8200" y="1600200"/>
            <a:ext cx="4038600" cy="426296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fld id="{283C63E4-F9BE-C24A-B4FF-309EB18BA564}" type="slidenum">
              <a:rPr lang="en-US" smtClean="0"/>
              <a:t>‹#›</a:t>
            </a:fld>
            <a:endParaRPr lang="en-US"/>
          </a:p>
        </p:txBody>
      </p:sp>
    </p:spTree>
    <p:extLst>
      <p:ext uri="{BB962C8B-B14F-4D97-AF65-F5344CB8AC3E}">
        <p14:creationId xmlns:p14="http://schemas.microsoft.com/office/powerpoint/2010/main" val="21904568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457200" y="2174875"/>
            <a:ext cx="4040188" cy="368829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45025" y="2174875"/>
            <a:ext cx="4041775" cy="368829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8"/>
          <p:cNvSpPr>
            <a:spLocks noGrp="1"/>
          </p:cNvSpPr>
          <p:nvPr>
            <p:ph type="sldNum" sz="quarter" idx="12"/>
          </p:nvPr>
        </p:nvSpPr>
        <p:spPr/>
        <p:txBody>
          <a:bodyPr/>
          <a:lstStyle/>
          <a:p>
            <a:fld id="{283C63E4-F9BE-C24A-B4FF-309EB18BA564}" type="slidenum">
              <a:rPr lang="en-US" smtClean="0"/>
              <a:t>‹#›</a:t>
            </a:fld>
            <a:endParaRPr lang="en-US"/>
          </a:p>
        </p:txBody>
      </p:sp>
    </p:spTree>
    <p:extLst>
      <p:ext uri="{BB962C8B-B14F-4D97-AF65-F5344CB8AC3E}">
        <p14:creationId xmlns:p14="http://schemas.microsoft.com/office/powerpoint/2010/main" val="30135527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Slide Number Placeholder 4"/>
          <p:cNvSpPr>
            <a:spLocks noGrp="1"/>
          </p:cNvSpPr>
          <p:nvPr>
            <p:ph type="sldNum" sz="quarter" idx="12"/>
          </p:nvPr>
        </p:nvSpPr>
        <p:spPr/>
        <p:txBody>
          <a:bodyPr/>
          <a:lstStyle/>
          <a:p>
            <a:fld id="{283C63E4-F9BE-C24A-B4FF-309EB18BA564}" type="slidenum">
              <a:rPr lang="en-US" smtClean="0"/>
              <a:t>‹#›</a:t>
            </a:fld>
            <a:endParaRPr lang="en-US"/>
          </a:p>
        </p:txBody>
      </p:sp>
    </p:spTree>
    <p:extLst>
      <p:ext uri="{BB962C8B-B14F-4D97-AF65-F5344CB8AC3E}">
        <p14:creationId xmlns:p14="http://schemas.microsoft.com/office/powerpoint/2010/main" val="42152327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283C63E4-F9BE-C24A-B4FF-309EB18BA564}" type="slidenum">
              <a:rPr lang="en-US" smtClean="0"/>
              <a:t>‹#›</a:t>
            </a:fld>
            <a:endParaRPr lang="en-US"/>
          </a:p>
        </p:txBody>
      </p:sp>
    </p:spTree>
    <p:extLst>
      <p:ext uri="{BB962C8B-B14F-4D97-AF65-F5344CB8AC3E}">
        <p14:creationId xmlns:p14="http://schemas.microsoft.com/office/powerpoint/2010/main" val="2138374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603250"/>
            <a:ext cx="3008313" cy="831850"/>
          </a:xfrm>
        </p:spPr>
        <p:txBody>
          <a:bodyPr anchor="b"/>
          <a:lstStyle>
            <a:lvl1pPr algn="l">
              <a:defRPr sz="2000" b="1"/>
            </a:lvl1pPr>
          </a:lstStyle>
          <a:p>
            <a:r>
              <a:rPr lang="en-US"/>
              <a:t>Click to edit Master title style</a:t>
            </a:r>
            <a:endParaRPr lang="en-US" dirty="0"/>
          </a:p>
        </p:txBody>
      </p:sp>
      <p:sp>
        <p:nvSpPr>
          <p:cNvPr id="3" name="Content Placeholder 2"/>
          <p:cNvSpPr>
            <a:spLocks noGrp="1"/>
          </p:cNvSpPr>
          <p:nvPr>
            <p:ph idx="1"/>
          </p:nvPr>
        </p:nvSpPr>
        <p:spPr>
          <a:xfrm>
            <a:off x="3575050" y="603250"/>
            <a:ext cx="5111750" cy="512233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1435100"/>
            <a:ext cx="3008313" cy="429048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7" name="Slide Number Placeholder 6"/>
          <p:cNvSpPr>
            <a:spLocks noGrp="1"/>
          </p:cNvSpPr>
          <p:nvPr>
            <p:ph type="sldNum" sz="quarter" idx="12"/>
          </p:nvPr>
        </p:nvSpPr>
        <p:spPr/>
        <p:txBody>
          <a:bodyPr/>
          <a:lstStyle/>
          <a:p>
            <a:fld id="{283C63E4-F9BE-C24A-B4FF-309EB18BA564}" type="slidenum">
              <a:rPr lang="en-US" smtClean="0"/>
              <a:t>‹#›</a:t>
            </a:fld>
            <a:endParaRPr lang="en-US"/>
          </a:p>
        </p:txBody>
      </p:sp>
    </p:spTree>
    <p:extLst>
      <p:ext uri="{BB962C8B-B14F-4D97-AF65-F5344CB8AC3E}">
        <p14:creationId xmlns:p14="http://schemas.microsoft.com/office/powerpoint/2010/main" val="9782410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792288" y="5367338"/>
            <a:ext cx="5486400" cy="50641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7" name="Slide Number Placeholder 6"/>
          <p:cNvSpPr>
            <a:spLocks noGrp="1"/>
          </p:cNvSpPr>
          <p:nvPr>
            <p:ph type="sldNum" sz="quarter" idx="12"/>
          </p:nvPr>
        </p:nvSpPr>
        <p:spPr/>
        <p:txBody>
          <a:bodyPr/>
          <a:lstStyle/>
          <a:p>
            <a:fld id="{283C63E4-F9BE-C24A-B4FF-309EB18BA564}" type="slidenum">
              <a:rPr lang="en-US" smtClean="0"/>
              <a:t>‹#›</a:t>
            </a:fld>
            <a:endParaRPr lang="en-US"/>
          </a:p>
        </p:txBody>
      </p:sp>
    </p:spTree>
    <p:extLst>
      <p:ext uri="{BB962C8B-B14F-4D97-AF65-F5344CB8AC3E}">
        <p14:creationId xmlns:p14="http://schemas.microsoft.com/office/powerpoint/2010/main" val="26940595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image" Target="../media/image4.jp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gi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570972"/>
            <a:ext cx="8229600" cy="1143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57200" y="1968500"/>
            <a:ext cx="8229600" cy="3831167"/>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4"/>
          </p:nvPr>
        </p:nvSpPr>
        <p:spPr>
          <a:xfrm>
            <a:off x="3505200" y="6176433"/>
            <a:ext cx="2133600" cy="365125"/>
          </a:xfrm>
          <a:prstGeom prst="rect">
            <a:avLst/>
          </a:prstGeom>
        </p:spPr>
        <p:txBody>
          <a:bodyPr vert="horz" lIns="91440" tIns="45720" rIns="91440" bIns="45720" rtlCol="0" anchor="ctr"/>
          <a:lstStyle>
            <a:lvl1pPr algn="ctr">
              <a:defRPr sz="1200">
                <a:solidFill>
                  <a:schemeClr val="accent1">
                    <a:lumMod val="60000"/>
                    <a:lumOff val="40000"/>
                  </a:schemeClr>
                </a:solidFill>
              </a:defRPr>
            </a:lvl1pPr>
          </a:lstStyle>
          <a:p>
            <a:fld id="{283C63E4-F9BE-C24A-B4FF-309EB18BA564}" type="slidenum">
              <a:rPr lang="en-US" smtClean="0"/>
              <a:pPr/>
              <a:t>‹#›</a:t>
            </a:fld>
            <a:endParaRPr lang="en-US" dirty="0"/>
          </a:p>
        </p:txBody>
      </p:sp>
      <p:grpSp>
        <p:nvGrpSpPr>
          <p:cNvPr id="18" name="Group 17">
            <a:extLst>
              <a:ext uri="{FF2B5EF4-FFF2-40B4-BE49-F238E27FC236}">
                <a16:creationId xmlns:a16="http://schemas.microsoft.com/office/drawing/2014/main" id="{FF98A2D8-6CFF-4725-9DEE-863413A823FA}"/>
              </a:ext>
            </a:extLst>
          </p:cNvPr>
          <p:cNvGrpSpPr/>
          <p:nvPr userDrawn="1"/>
        </p:nvGrpSpPr>
        <p:grpSpPr>
          <a:xfrm>
            <a:off x="146753" y="-259313"/>
            <a:ext cx="2753988" cy="1349010"/>
            <a:chOff x="2255655" y="-213004"/>
            <a:chExt cx="3078095" cy="1507770"/>
          </a:xfrm>
        </p:grpSpPr>
        <p:pic>
          <p:nvPicPr>
            <p:cNvPr id="19" name="Picture 18">
              <a:extLst>
                <a:ext uri="{FF2B5EF4-FFF2-40B4-BE49-F238E27FC236}">
                  <a16:creationId xmlns:a16="http://schemas.microsoft.com/office/drawing/2014/main" id="{B8B38F48-1F3D-40AD-BDD3-4BBC876BEF53}"/>
                </a:ext>
              </a:extLst>
            </p:cNvPr>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4455036" y="287131"/>
              <a:ext cx="878714" cy="579442"/>
            </a:xfrm>
            <a:prstGeom prst="rect">
              <a:avLst/>
            </a:prstGeom>
          </p:spPr>
        </p:pic>
        <p:pic>
          <p:nvPicPr>
            <p:cNvPr id="20" name="Picture 19">
              <a:extLst>
                <a:ext uri="{FF2B5EF4-FFF2-40B4-BE49-F238E27FC236}">
                  <a16:creationId xmlns:a16="http://schemas.microsoft.com/office/drawing/2014/main" id="{48BDF162-C357-4B1C-B595-7462C60BE6E1}"/>
                </a:ext>
              </a:extLst>
            </p:cNvPr>
            <p:cNvPicPr>
              <a:picLocks noChangeAspect="1"/>
            </p:cNvPicPr>
            <p:nvPr userDrawn="1"/>
          </p:nvPicPr>
          <p:blipFill>
            <a:blip r:embed="rId15">
              <a:extLst>
                <a:ext uri="{28A0092B-C50C-407E-A947-70E740481C1C}">
                  <a14:useLocalDpi xmlns:a14="http://schemas.microsoft.com/office/drawing/2010/main" val="0"/>
                </a:ext>
              </a:extLst>
            </a:blip>
            <a:stretch>
              <a:fillRect/>
            </a:stretch>
          </p:blipFill>
          <p:spPr>
            <a:xfrm>
              <a:off x="3336027" y="-213004"/>
              <a:ext cx="1065467" cy="1507770"/>
            </a:xfrm>
            <a:prstGeom prst="rect">
              <a:avLst/>
            </a:prstGeom>
          </p:spPr>
        </p:pic>
        <p:pic>
          <p:nvPicPr>
            <p:cNvPr id="21" name="Picture 20">
              <a:extLst>
                <a:ext uri="{FF2B5EF4-FFF2-40B4-BE49-F238E27FC236}">
                  <a16:creationId xmlns:a16="http://schemas.microsoft.com/office/drawing/2014/main" id="{CAD6681B-95EA-4DC9-A4F1-B38C6EA95BE3}"/>
                </a:ext>
              </a:extLst>
            </p:cNvPr>
            <p:cNvPicPr>
              <a:picLocks noChangeAspect="1"/>
            </p:cNvPicPr>
            <p:nvPr userDrawn="1"/>
          </p:nvPicPr>
          <p:blipFill>
            <a:blip r:embed="rId16">
              <a:extLst>
                <a:ext uri="{28A0092B-C50C-407E-A947-70E740481C1C}">
                  <a14:useLocalDpi xmlns:a14="http://schemas.microsoft.com/office/drawing/2010/main" val="0"/>
                </a:ext>
              </a:extLst>
            </a:blip>
            <a:stretch>
              <a:fillRect/>
            </a:stretch>
          </p:blipFill>
          <p:spPr>
            <a:xfrm>
              <a:off x="2255655" y="253046"/>
              <a:ext cx="1080372" cy="613527"/>
            </a:xfrm>
            <a:prstGeom prst="rect">
              <a:avLst/>
            </a:prstGeom>
          </p:spPr>
        </p:pic>
      </p:grpSp>
      <p:grpSp>
        <p:nvGrpSpPr>
          <p:cNvPr id="22" name="Group 21">
            <a:extLst>
              <a:ext uri="{FF2B5EF4-FFF2-40B4-BE49-F238E27FC236}">
                <a16:creationId xmlns:a16="http://schemas.microsoft.com/office/drawing/2014/main" id="{F228E9D4-BAFA-4F41-8BEC-D0DF837B27EC}"/>
              </a:ext>
            </a:extLst>
          </p:cNvPr>
          <p:cNvGrpSpPr/>
          <p:nvPr userDrawn="1"/>
        </p:nvGrpSpPr>
        <p:grpSpPr>
          <a:xfrm>
            <a:off x="3211188" y="-272392"/>
            <a:ext cx="2753988" cy="1349010"/>
            <a:chOff x="2255655" y="-213004"/>
            <a:chExt cx="3078095" cy="1507770"/>
          </a:xfrm>
        </p:grpSpPr>
        <p:pic>
          <p:nvPicPr>
            <p:cNvPr id="23" name="Picture 22">
              <a:extLst>
                <a:ext uri="{FF2B5EF4-FFF2-40B4-BE49-F238E27FC236}">
                  <a16:creationId xmlns:a16="http://schemas.microsoft.com/office/drawing/2014/main" id="{666ED076-2895-4206-89B6-8CBD2DFC5C72}"/>
                </a:ext>
              </a:extLst>
            </p:cNvPr>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4455036" y="287131"/>
              <a:ext cx="878714" cy="579442"/>
            </a:xfrm>
            <a:prstGeom prst="rect">
              <a:avLst/>
            </a:prstGeom>
          </p:spPr>
        </p:pic>
        <p:pic>
          <p:nvPicPr>
            <p:cNvPr id="24" name="Picture 23">
              <a:extLst>
                <a:ext uri="{FF2B5EF4-FFF2-40B4-BE49-F238E27FC236}">
                  <a16:creationId xmlns:a16="http://schemas.microsoft.com/office/drawing/2014/main" id="{63A78E95-D671-4006-9EC2-9B832B333EE8}"/>
                </a:ext>
              </a:extLst>
            </p:cNvPr>
            <p:cNvPicPr>
              <a:picLocks noChangeAspect="1"/>
            </p:cNvPicPr>
            <p:nvPr userDrawn="1"/>
          </p:nvPicPr>
          <p:blipFill>
            <a:blip r:embed="rId15">
              <a:extLst>
                <a:ext uri="{28A0092B-C50C-407E-A947-70E740481C1C}">
                  <a14:useLocalDpi xmlns:a14="http://schemas.microsoft.com/office/drawing/2010/main" val="0"/>
                </a:ext>
              </a:extLst>
            </a:blip>
            <a:stretch>
              <a:fillRect/>
            </a:stretch>
          </p:blipFill>
          <p:spPr>
            <a:xfrm>
              <a:off x="3336027" y="-213004"/>
              <a:ext cx="1065467" cy="1507770"/>
            </a:xfrm>
            <a:prstGeom prst="rect">
              <a:avLst/>
            </a:prstGeom>
          </p:spPr>
        </p:pic>
        <p:pic>
          <p:nvPicPr>
            <p:cNvPr id="25" name="Picture 24">
              <a:extLst>
                <a:ext uri="{FF2B5EF4-FFF2-40B4-BE49-F238E27FC236}">
                  <a16:creationId xmlns:a16="http://schemas.microsoft.com/office/drawing/2014/main" id="{8C0E9BA9-59B3-4158-A830-4483AEEB6D11}"/>
                </a:ext>
              </a:extLst>
            </p:cNvPr>
            <p:cNvPicPr>
              <a:picLocks noChangeAspect="1"/>
            </p:cNvPicPr>
            <p:nvPr userDrawn="1"/>
          </p:nvPicPr>
          <p:blipFill>
            <a:blip r:embed="rId16">
              <a:extLst>
                <a:ext uri="{28A0092B-C50C-407E-A947-70E740481C1C}">
                  <a14:useLocalDpi xmlns:a14="http://schemas.microsoft.com/office/drawing/2010/main" val="0"/>
                </a:ext>
              </a:extLst>
            </a:blip>
            <a:stretch>
              <a:fillRect/>
            </a:stretch>
          </p:blipFill>
          <p:spPr>
            <a:xfrm>
              <a:off x="2255655" y="253046"/>
              <a:ext cx="1080372" cy="613527"/>
            </a:xfrm>
            <a:prstGeom prst="rect">
              <a:avLst/>
            </a:prstGeom>
          </p:spPr>
        </p:pic>
      </p:grpSp>
      <p:grpSp>
        <p:nvGrpSpPr>
          <p:cNvPr id="26" name="Group 25">
            <a:extLst>
              <a:ext uri="{FF2B5EF4-FFF2-40B4-BE49-F238E27FC236}">
                <a16:creationId xmlns:a16="http://schemas.microsoft.com/office/drawing/2014/main" id="{F50FBB84-0858-499C-9862-74B875555E24}"/>
              </a:ext>
            </a:extLst>
          </p:cNvPr>
          <p:cNvGrpSpPr/>
          <p:nvPr userDrawn="1"/>
        </p:nvGrpSpPr>
        <p:grpSpPr>
          <a:xfrm>
            <a:off x="6229610" y="-264650"/>
            <a:ext cx="2753988" cy="1349010"/>
            <a:chOff x="2255655" y="-213004"/>
            <a:chExt cx="3078095" cy="1507770"/>
          </a:xfrm>
        </p:grpSpPr>
        <p:pic>
          <p:nvPicPr>
            <p:cNvPr id="27" name="Picture 26">
              <a:extLst>
                <a:ext uri="{FF2B5EF4-FFF2-40B4-BE49-F238E27FC236}">
                  <a16:creationId xmlns:a16="http://schemas.microsoft.com/office/drawing/2014/main" id="{35395A74-B93E-4D31-8C3A-B449588A5029}"/>
                </a:ext>
              </a:extLst>
            </p:cNvPr>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4455036" y="287131"/>
              <a:ext cx="878714" cy="579442"/>
            </a:xfrm>
            <a:prstGeom prst="rect">
              <a:avLst/>
            </a:prstGeom>
          </p:spPr>
        </p:pic>
        <p:pic>
          <p:nvPicPr>
            <p:cNvPr id="28" name="Picture 27">
              <a:extLst>
                <a:ext uri="{FF2B5EF4-FFF2-40B4-BE49-F238E27FC236}">
                  <a16:creationId xmlns:a16="http://schemas.microsoft.com/office/drawing/2014/main" id="{70847AEB-05F7-41EB-8EF3-DDB9D3A4C9F7}"/>
                </a:ext>
              </a:extLst>
            </p:cNvPr>
            <p:cNvPicPr>
              <a:picLocks noChangeAspect="1"/>
            </p:cNvPicPr>
            <p:nvPr userDrawn="1"/>
          </p:nvPicPr>
          <p:blipFill>
            <a:blip r:embed="rId15">
              <a:extLst>
                <a:ext uri="{28A0092B-C50C-407E-A947-70E740481C1C}">
                  <a14:useLocalDpi xmlns:a14="http://schemas.microsoft.com/office/drawing/2010/main" val="0"/>
                </a:ext>
              </a:extLst>
            </a:blip>
            <a:stretch>
              <a:fillRect/>
            </a:stretch>
          </p:blipFill>
          <p:spPr>
            <a:xfrm>
              <a:off x="3336027" y="-213004"/>
              <a:ext cx="1065467" cy="1507770"/>
            </a:xfrm>
            <a:prstGeom prst="rect">
              <a:avLst/>
            </a:prstGeom>
          </p:spPr>
        </p:pic>
        <p:pic>
          <p:nvPicPr>
            <p:cNvPr id="29" name="Picture 28">
              <a:extLst>
                <a:ext uri="{FF2B5EF4-FFF2-40B4-BE49-F238E27FC236}">
                  <a16:creationId xmlns:a16="http://schemas.microsoft.com/office/drawing/2014/main" id="{11DD6D2E-BE36-4893-A0AE-B5B922CEAEAC}"/>
                </a:ext>
              </a:extLst>
            </p:cNvPr>
            <p:cNvPicPr>
              <a:picLocks noChangeAspect="1"/>
            </p:cNvPicPr>
            <p:nvPr userDrawn="1"/>
          </p:nvPicPr>
          <p:blipFill>
            <a:blip r:embed="rId16">
              <a:extLst>
                <a:ext uri="{28A0092B-C50C-407E-A947-70E740481C1C}">
                  <a14:useLocalDpi xmlns:a14="http://schemas.microsoft.com/office/drawing/2010/main" val="0"/>
                </a:ext>
              </a:extLst>
            </a:blip>
            <a:stretch>
              <a:fillRect/>
            </a:stretch>
          </p:blipFill>
          <p:spPr>
            <a:xfrm>
              <a:off x="2255655" y="253046"/>
              <a:ext cx="1080372" cy="613527"/>
            </a:xfrm>
            <a:prstGeom prst="rect">
              <a:avLst/>
            </a:prstGeom>
          </p:spPr>
        </p:pic>
      </p:grpSp>
    </p:spTree>
    <p:extLst>
      <p:ext uri="{BB962C8B-B14F-4D97-AF65-F5344CB8AC3E}">
        <p14:creationId xmlns:p14="http://schemas.microsoft.com/office/powerpoint/2010/main" val="34686388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ctr" defTabSz="457200" rtl="0" eaLnBrk="1" latinLnBrk="0" hangingPunct="1">
        <a:spcBef>
          <a:spcPct val="0"/>
        </a:spcBef>
        <a:buNone/>
        <a:defRPr sz="4400" b="1" i="0" kern="1200">
          <a:solidFill>
            <a:schemeClr val="tx2">
              <a:lumMod val="60000"/>
              <a:lumOff val="40000"/>
            </a:schemeClr>
          </a:solidFill>
          <a:latin typeface="Calibri"/>
          <a:ea typeface="+mj-ea"/>
          <a:cs typeface="Calibri"/>
        </a:defRPr>
      </a:lvl1pPr>
    </p:titleStyle>
    <p:bodyStyle>
      <a:lvl1pPr marL="342900" indent="-342900" algn="l" defTabSz="457200" rtl="0" eaLnBrk="1" latinLnBrk="0" hangingPunct="1">
        <a:spcBef>
          <a:spcPct val="20000"/>
        </a:spcBef>
        <a:buFont typeface="Arial"/>
        <a:buChar char="•"/>
        <a:defRPr sz="3200" kern="1200">
          <a:solidFill>
            <a:schemeClr val="tx2">
              <a:lumMod val="60000"/>
              <a:lumOff val="40000"/>
            </a:schemeClr>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2">
              <a:lumMod val="60000"/>
              <a:lumOff val="40000"/>
            </a:schemeClr>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2">
              <a:lumMod val="60000"/>
              <a:lumOff val="40000"/>
            </a:schemeClr>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2">
              <a:lumMod val="60000"/>
              <a:lumOff val="40000"/>
            </a:schemeClr>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2">
              <a:lumMod val="60000"/>
              <a:lumOff val="40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xml"/><Relationship Id="rId1" Type="http://schemas.openxmlformats.org/officeDocument/2006/relationships/slideLayout" Target="../slideLayouts/slideLayout6.xml"/><Relationship Id="rId5" Type="http://schemas.openxmlformats.org/officeDocument/2006/relationships/image" Target="../media/image11.jpeg"/><Relationship Id="rId4" Type="http://schemas.openxmlformats.org/officeDocument/2006/relationships/image" Target="../media/image10.jpeg"/></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2.png"/><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oleObject" Target="../embeddings/oleObject2.bin"/><Relationship Id="rId5" Type="http://schemas.openxmlformats.org/officeDocument/2006/relationships/image" Target="../media/image15.png"/><Relationship Id="rId4" Type="http://schemas.openxmlformats.org/officeDocument/2006/relationships/image" Target="../media/image14.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4.xml"/><Relationship Id="rId1" Type="http://schemas.openxmlformats.org/officeDocument/2006/relationships/vmlDrawing" Target="../drawings/vmlDrawing3.vml"/><Relationship Id="rId5" Type="http://schemas.openxmlformats.org/officeDocument/2006/relationships/image" Target="../media/image18.png"/><Relationship Id="rId4" Type="http://schemas.openxmlformats.org/officeDocument/2006/relationships/oleObject" Target="../embeddings/oleObject3.bin"/></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png"/><Relationship Id="rId1" Type="http://schemas.openxmlformats.org/officeDocument/2006/relationships/slideLayout" Target="../slideLayouts/slideLayout7.xml"/><Relationship Id="rId4" Type="http://schemas.openxmlformats.org/officeDocument/2006/relationships/hyperlink" Target="http://www.itu.int/en/ITU-D/Spectrum-Broadcasting/Pages/International-SMS4DC-Users-Meeting_Geneva_December16.aspx"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hyperlink" Target="http://www.itu.int/pub/R-HDB-01" TargetMode="Externa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0.xml.rels><?xml version="1.0" encoding="UTF-8" standalone="yes"?>
<Relationships xmlns="http://schemas.openxmlformats.org/package/2006/relationships"><Relationship Id="rId3" Type="http://schemas.openxmlformats.org/officeDocument/2006/relationships/hyperlink" Target="https://www.itu.int/dms_pub/itu-d/opb/stg/D-PN-395-17-PDF-E.pdf" TargetMode="External"/><Relationship Id="rId2" Type="http://schemas.openxmlformats.org/officeDocument/2006/relationships/hyperlink" Target="https://www.itu.int/pub/D-STG-SPEC" TargetMode="Externa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53037" y="2250844"/>
            <a:ext cx="7041523" cy="3677930"/>
          </a:xfrm>
          <a:prstGeom prst="rect">
            <a:avLst/>
          </a:prstGeom>
        </p:spPr>
        <p:txBody>
          <a:bodyPr wrap="square">
            <a:spAutoFit/>
          </a:bodyPr>
          <a:lstStyle/>
          <a:p>
            <a:pPr algn="ctr"/>
            <a:r>
              <a:rPr lang="en-US" sz="4000" dirty="0">
                <a:solidFill>
                  <a:srgbClr val="00B0F0"/>
                </a:solidFill>
              </a:rPr>
              <a:t>PRIDA Track 1 (T1)</a:t>
            </a:r>
          </a:p>
          <a:p>
            <a:pPr algn="ctr"/>
            <a:endParaRPr lang="en-US" sz="4000" b="1" dirty="0">
              <a:solidFill>
                <a:srgbClr val="00B0F0"/>
              </a:solidFill>
            </a:endParaRPr>
          </a:p>
          <a:p>
            <a:pPr algn="ctr"/>
            <a:endParaRPr lang="en-US" sz="2400" b="1" dirty="0">
              <a:solidFill>
                <a:srgbClr val="00B0F0"/>
              </a:solidFill>
            </a:endParaRPr>
          </a:p>
          <a:p>
            <a:pPr algn="ctr"/>
            <a:endParaRPr lang="en-US" sz="2400" b="1" dirty="0">
              <a:solidFill>
                <a:srgbClr val="00B0F0"/>
              </a:solidFill>
            </a:endParaRPr>
          </a:p>
          <a:p>
            <a:pPr algn="ctr"/>
            <a:endParaRPr lang="en-US" sz="2400" b="1" dirty="0">
              <a:solidFill>
                <a:srgbClr val="00B0F0"/>
              </a:solidFill>
            </a:endParaRPr>
          </a:p>
          <a:p>
            <a:pPr algn="ctr"/>
            <a:endParaRPr lang="en-US" sz="1500" dirty="0"/>
          </a:p>
          <a:p>
            <a:pPr algn="ctr"/>
            <a:endParaRPr lang="en-US" sz="1500" dirty="0"/>
          </a:p>
          <a:p>
            <a:pPr algn="ctr"/>
            <a:endParaRPr lang="en-US" sz="1500" dirty="0"/>
          </a:p>
          <a:p>
            <a:pPr algn="ctr"/>
            <a:endParaRPr lang="en-US" dirty="0"/>
          </a:p>
          <a:p>
            <a:pPr algn="ctr"/>
            <a:r>
              <a:rPr lang="en-US" dirty="0"/>
              <a:t>Online training, 27 April 2020</a:t>
            </a:r>
          </a:p>
        </p:txBody>
      </p:sp>
      <p:sp>
        <p:nvSpPr>
          <p:cNvPr id="8" name="Rectangle 3"/>
          <p:cNvSpPr/>
          <p:nvPr/>
        </p:nvSpPr>
        <p:spPr>
          <a:xfrm>
            <a:off x="1682672" y="3304979"/>
            <a:ext cx="5747197" cy="1323439"/>
          </a:xfrm>
          <a:prstGeom prst="rect">
            <a:avLst/>
          </a:prstGeom>
        </p:spPr>
        <p:txBody>
          <a:bodyPr wrap="square">
            <a:spAutoFit/>
          </a:bodyPr>
          <a:lstStyle/>
          <a:p>
            <a:pPr algn="ctr"/>
            <a:r>
              <a:rPr lang="en-US" sz="4000" b="1" dirty="0">
                <a:solidFill>
                  <a:srgbClr val="00B0F0"/>
                </a:solidFill>
              </a:rPr>
              <a:t>SMS4DC</a:t>
            </a:r>
          </a:p>
          <a:p>
            <a:pPr algn="ctr"/>
            <a:r>
              <a:rPr lang="en-US" sz="4000" b="1" dirty="0">
                <a:solidFill>
                  <a:srgbClr val="00B0F0"/>
                </a:solidFill>
              </a:rPr>
              <a:t>Overview</a:t>
            </a:r>
          </a:p>
        </p:txBody>
      </p:sp>
      <p:sp>
        <p:nvSpPr>
          <p:cNvPr id="3" name="Slide Number Placeholder 2">
            <a:extLst>
              <a:ext uri="{FF2B5EF4-FFF2-40B4-BE49-F238E27FC236}">
                <a16:creationId xmlns:a16="http://schemas.microsoft.com/office/drawing/2014/main" id="{3679B6FB-DCD1-4D2C-A782-C61CBC986A4B}"/>
              </a:ext>
            </a:extLst>
          </p:cNvPr>
          <p:cNvSpPr>
            <a:spLocks noGrp="1"/>
          </p:cNvSpPr>
          <p:nvPr>
            <p:ph type="sldNum" sz="quarter" idx="12"/>
          </p:nvPr>
        </p:nvSpPr>
        <p:spPr/>
        <p:txBody>
          <a:bodyPr/>
          <a:lstStyle/>
          <a:p>
            <a:fld id="{283C63E4-F9BE-C24A-B4FF-309EB18BA564}" type="slidenum">
              <a:rPr lang="en-US" smtClean="0"/>
              <a:t>1</a:t>
            </a:fld>
            <a:endParaRPr lang="en-US"/>
          </a:p>
        </p:txBody>
      </p:sp>
    </p:spTree>
    <p:extLst>
      <p:ext uri="{BB962C8B-B14F-4D97-AF65-F5344CB8AC3E}">
        <p14:creationId xmlns:p14="http://schemas.microsoft.com/office/powerpoint/2010/main" val="14607701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29397" y="997221"/>
            <a:ext cx="8229600" cy="629391"/>
          </a:xfrm>
          <a:ln>
            <a:noFill/>
          </a:ln>
        </p:spPr>
        <p:txBody>
          <a:bodyPr>
            <a:noAutofit/>
          </a:bodyPr>
          <a:lstStyle/>
          <a:p>
            <a:r>
              <a:rPr lang="en-US" dirty="0"/>
              <a:t>SMS4DC Configuration</a:t>
            </a:r>
          </a:p>
        </p:txBody>
      </p:sp>
      <p:pic>
        <p:nvPicPr>
          <p:cNvPr id="5" name="Picture 2"/>
          <p:cNvPicPr>
            <a:picLocks noChangeAspect="1" noChangeArrowheads="1"/>
          </p:cNvPicPr>
          <p:nvPr/>
        </p:nvPicPr>
        <p:blipFill>
          <a:blip r:embed="rId2" cstate="print"/>
          <a:srcRect/>
          <a:stretch>
            <a:fillRect/>
          </a:stretch>
        </p:blipFill>
        <p:spPr bwMode="auto">
          <a:xfrm>
            <a:off x="642910" y="1785926"/>
            <a:ext cx="3743325" cy="4371975"/>
          </a:xfrm>
          <a:prstGeom prst="rect">
            <a:avLst/>
          </a:prstGeom>
          <a:noFill/>
          <a:ln w="9525">
            <a:noFill/>
            <a:miter lim="800000"/>
            <a:headEnd/>
            <a:tailEnd/>
          </a:ln>
          <a:effectLst/>
        </p:spPr>
      </p:pic>
      <p:pic>
        <p:nvPicPr>
          <p:cNvPr id="6" name="Picture 3"/>
          <p:cNvPicPr>
            <a:picLocks noGrp="1" noChangeAspect="1" noChangeArrowheads="1"/>
          </p:cNvPicPr>
          <p:nvPr>
            <p:ph idx="1"/>
          </p:nvPr>
        </p:nvPicPr>
        <p:blipFill>
          <a:blip r:embed="rId3" cstate="print"/>
          <a:srcRect/>
          <a:stretch>
            <a:fillRect/>
          </a:stretch>
        </p:blipFill>
        <p:spPr bwMode="auto">
          <a:xfrm>
            <a:off x="4786314" y="1785926"/>
            <a:ext cx="3429024" cy="4357718"/>
          </a:xfrm>
          <a:prstGeom prst="rect">
            <a:avLst/>
          </a:prstGeom>
          <a:noFill/>
          <a:ln w="9525">
            <a:noFill/>
            <a:miter lim="800000"/>
            <a:headEnd/>
            <a:tailEnd/>
          </a:ln>
          <a:effectLst/>
        </p:spPr>
      </p:pic>
      <p:sp>
        <p:nvSpPr>
          <p:cNvPr id="4" name="Footer Placeholder 3"/>
          <p:cNvSpPr>
            <a:spLocks noGrp="1"/>
          </p:cNvSpPr>
          <p:nvPr>
            <p:ph type="ftr" sz="quarter" idx="11"/>
          </p:nvPr>
        </p:nvSpPr>
        <p:spPr>
          <a:xfrm>
            <a:off x="3028950" y="6356351"/>
            <a:ext cx="3086100" cy="365125"/>
          </a:xfrm>
          <a:prstGeom prst="rect">
            <a:avLst/>
          </a:prstGeom>
        </p:spPr>
        <p:txBody>
          <a:bodyPr vert="horz" lIns="91440" tIns="45720" rIns="91440" bIns="45720" rtlCol="0" anchor="ctr"/>
          <a:lstStyle>
            <a:defPPr>
              <a:defRPr lang="en-US"/>
            </a:defPPr>
            <a:lvl1pPr algn="ctr" rtl="0" fontAlgn="base">
              <a:spcBef>
                <a:spcPct val="0"/>
              </a:spcBef>
              <a:spcAft>
                <a:spcPct val="0"/>
              </a:spcAft>
              <a:defRPr sz="1200" kern="1200">
                <a:solidFill>
                  <a:schemeClr val="tx1">
                    <a:tint val="75000"/>
                  </a:schemeClr>
                </a:solidFill>
                <a:latin typeface="Calibri" pitchFamily="34" charset="0"/>
                <a:ea typeface="+mn-ea"/>
                <a:cs typeface="Arial" charset="0"/>
              </a:defRPr>
            </a:lvl1pPr>
            <a:lvl2pPr marL="457086" algn="l" rtl="0" fontAlgn="base">
              <a:spcBef>
                <a:spcPct val="0"/>
              </a:spcBef>
              <a:spcAft>
                <a:spcPct val="0"/>
              </a:spcAft>
              <a:defRPr sz="2000" kern="1200">
                <a:solidFill>
                  <a:schemeClr val="tx1"/>
                </a:solidFill>
                <a:latin typeface="Calibri" pitchFamily="34" charset="0"/>
                <a:ea typeface="+mn-ea"/>
                <a:cs typeface="Arial" charset="0"/>
              </a:defRPr>
            </a:lvl2pPr>
            <a:lvl3pPr marL="914172" algn="l" rtl="0" fontAlgn="base">
              <a:spcBef>
                <a:spcPct val="0"/>
              </a:spcBef>
              <a:spcAft>
                <a:spcPct val="0"/>
              </a:spcAft>
              <a:defRPr sz="2000" kern="1200">
                <a:solidFill>
                  <a:schemeClr val="tx1"/>
                </a:solidFill>
                <a:latin typeface="Calibri" pitchFamily="34" charset="0"/>
                <a:ea typeface="+mn-ea"/>
                <a:cs typeface="Arial" charset="0"/>
              </a:defRPr>
            </a:lvl3pPr>
            <a:lvl4pPr marL="1371258" algn="l" rtl="0" fontAlgn="base">
              <a:spcBef>
                <a:spcPct val="0"/>
              </a:spcBef>
              <a:spcAft>
                <a:spcPct val="0"/>
              </a:spcAft>
              <a:defRPr sz="2000" kern="1200">
                <a:solidFill>
                  <a:schemeClr val="tx1"/>
                </a:solidFill>
                <a:latin typeface="Calibri" pitchFamily="34" charset="0"/>
                <a:ea typeface="+mn-ea"/>
                <a:cs typeface="Arial" charset="0"/>
              </a:defRPr>
            </a:lvl4pPr>
            <a:lvl5pPr marL="1828344" algn="l" rtl="0" fontAlgn="base">
              <a:spcBef>
                <a:spcPct val="0"/>
              </a:spcBef>
              <a:spcAft>
                <a:spcPct val="0"/>
              </a:spcAft>
              <a:defRPr sz="2000" kern="1200">
                <a:solidFill>
                  <a:schemeClr val="tx1"/>
                </a:solidFill>
                <a:latin typeface="Calibri" pitchFamily="34" charset="0"/>
                <a:ea typeface="+mn-ea"/>
                <a:cs typeface="Arial" charset="0"/>
              </a:defRPr>
            </a:lvl5pPr>
            <a:lvl6pPr marL="2285430" algn="l" defTabSz="914172" rtl="0" eaLnBrk="1" latinLnBrk="0" hangingPunct="1">
              <a:defRPr sz="2000" kern="1200">
                <a:solidFill>
                  <a:schemeClr val="tx1"/>
                </a:solidFill>
                <a:latin typeface="Calibri" pitchFamily="34" charset="0"/>
                <a:ea typeface="+mn-ea"/>
                <a:cs typeface="Arial" charset="0"/>
              </a:defRPr>
            </a:lvl6pPr>
            <a:lvl7pPr marL="2742516" algn="l" defTabSz="914172" rtl="0" eaLnBrk="1" latinLnBrk="0" hangingPunct="1">
              <a:defRPr sz="2000" kern="1200">
                <a:solidFill>
                  <a:schemeClr val="tx1"/>
                </a:solidFill>
                <a:latin typeface="Calibri" pitchFamily="34" charset="0"/>
                <a:ea typeface="+mn-ea"/>
                <a:cs typeface="Arial" charset="0"/>
              </a:defRPr>
            </a:lvl7pPr>
            <a:lvl8pPr marL="3199602" algn="l" defTabSz="914172" rtl="0" eaLnBrk="1" latinLnBrk="0" hangingPunct="1">
              <a:defRPr sz="2000" kern="1200">
                <a:solidFill>
                  <a:schemeClr val="tx1"/>
                </a:solidFill>
                <a:latin typeface="Calibri" pitchFamily="34" charset="0"/>
                <a:ea typeface="+mn-ea"/>
                <a:cs typeface="Arial" charset="0"/>
              </a:defRPr>
            </a:lvl8pPr>
            <a:lvl9pPr marL="3656688" algn="l" defTabSz="914172" rtl="0" eaLnBrk="1" latinLnBrk="0" hangingPunct="1">
              <a:defRPr sz="2000" kern="1200">
                <a:solidFill>
                  <a:schemeClr val="tx1"/>
                </a:solidFill>
                <a:latin typeface="Calibri" pitchFamily="34" charset="0"/>
                <a:ea typeface="+mn-ea"/>
                <a:cs typeface="Arial" charset="0"/>
              </a:defRPr>
            </a:lvl9pPr>
          </a:lstStyle>
          <a:p>
            <a:r>
              <a:rPr lang="en-US">
                <a:solidFill>
                  <a:prstClr val="black">
                    <a:tint val="75000"/>
                  </a:prstClr>
                </a:solidFill>
              </a:rPr>
              <a:t>SM4DC</a:t>
            </a:r>
          </a:p>
        </p:txBody>
      </p:sp>
      <p:sp>
        <p:nvSpPr>
          <p:cNvPr id="7" name="Slide Number Placeholder 6"/>
          <p:cNvSpPr>
            <a:spLocks noGrp="1"/>
          </p:cNvSpPr>
          <p:nvPr>
            <p:ph type="sldNum" sz="quarter" idx="12"/>
          </p:nvPr>
        </p:nvSpPr>
        <p:spPr/>
        <p:txBody>
          <a:bodyPr/>
          <a:lstStyle/>
          <a:p>
            <a:fld id="{7C021B37-211E-43F9-B572-875673115ECD}" type="slidenum">
              <a:rPr lang="en-US" smtClean="0">
                <a:solidFill>
                  <a:prstClr val="black">
                    <a:tint val="75000"/>
                  </a:prstClr>
                </a:solidFill>
              </a:rPr>
              <a:pPr/>
              <a:t>10</a:t>
            </a:fld>
            <a:endParaRPr lang="en-US">
              <a:solidFill>
                <a:prstClr val="black">
                  <a:tint val="75000"/>
                </a:prstClr>
              </a:solidFill>
            </a:endParaRPr>
          </a:p>
        </p:txBody>
      </p:sp>
    </p:spTree>
    <p:extLst>
      <p:ext uri="{BB962C8B-B14F-4D97-AF65-F5344CB8AC3E}">
        <p14:creationId xmlns:p14="http://schemas.microsoft.com/office/powerpoint/2010/main" val="3750977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par>
                                <p:cTn id="8" presetID="3" presetClass="entr" presetSubtype="1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blinds(horizontal)">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397" y="895297"/>
            <a:ext cx="8229600" cy="762602"/>
          </a:xfrm>
          <a:ln>
            <a:noFill/>
          </a:ln>
        </p:spPr>
        <p:txBody>
          <a:bodyPr>
            <a:noAutofit/>
          </a:bodyPr>
          <a:lstStyle/>
          <a:p>
            <a:r>
              <a:rPr lang="en-US" dirty="0"/>
              <a:t>GIS Functions of SMS4DC</a:t>
            </a:r>
          </a:p>
        </p:txBody>
      </p:sp>
      <p:sp>
        <p:nvSpPr>
          <p:cNvPr id="4" name="Rectangle 3"/>
          <p:cNvSpPr/>
          <p:nvPr/>
        </p:nvSpPr>
        <p:spPr>
          <a:xfrm>
            <a:off x="0" y="1747858"/>
            <a:ext cx="5417389" cy="4791055"/>
          </a:xfrm>
          <a:prstGeom prst="rect">
            <a:avLst/>
          </a:prstGeom>
        </p:spPr>
        <p:txBody>
          <a:bodyPr wrap="square">
            <a:spAutoFit/>
          </a:bodyPr>
          <a:lstStyle/>
          <a:p>
            <a:pPr marL="514350" lvl="1" indent="-514350" fontAlgn="auto">
              <a:lnSpc>
                <a:spcPct val="110000"/>
              </a:lnSpc>
              <a:spcBef>
                <a:spcPts val="1000"/>
              </a:spcBef>
              <a:spcAft>
                <a:spcPts val="0"/>
              </a:spcAft>
              <a:buClr>
                <a:srgbClr val="5B9BD5"/>
              </a:buClr>
              <a:buSzPct val="76000"/>
              <a:buFont typeface="Wingdings" panose="05000000000000000000" pitchFamily="2" charset="2"/>
              <a:buChar char="Ø"/>
              <a:tabLst>
                <a:tab pos="723900" algn="l"/>
              </a:tabLst>
              <a:defRPr/>
            </a:pPr>
            <a:r>
              <a:rPr lang="en-US" sz="2400" b="1" dirty="0">
                <a:solidFill>
                  <a:srgbClr val="4472C4">
                    <a:lumMod val="75000"/>
                  </a:srgbClr>
                </a:solidFill>
                <a:latin typeface="Calibri" panose="020F0502020204030204"/>
                <a:cs typeface="+mn-cs"/>
              </a:rPr>
              <a:t>User friendly interface with text menus and icon-tool bars;</a:t>
            </a:r>
          </a:p>
          <a:p>
            <a:pPr marL="514350" lvl="1" indent="-514350" fontAlgn="auto">
              <a:lnSpc>
                <a:spcPct val="110000"/>
              </a:lnSpc>
              <a:spcBef>
                <a:spcPts val="1000"/>
              </a:spcBef>
              <a:spcAft>
                <a:spcPts val="0"/>
              </a:spcAft>
              <a:buClr>
                <a:srgbClr val="5B9BD5"/>
              </a:buClr>
              <a:buSzPct val="76000"/>
              <a:buFont typeface="Wingdings" panose="05000000000000000000" pitchFamily="2" charset="2"/>
              <a:buChar char="Ø"/>
              <a:tabLst>
                <a:tab pos="723900" algn="l"/>
              </a:tabLst>
              <a:defRPr/>
            </a:pPr>
            <a:r>
              <a:rPr lang="en-US" sz="2400" b="1" dirty="0">
                <a:solidFill>
                  <a:srgbClr val="4472C4">
                    <a:lumMod val="75000"/>
                  </a:srgbClr>
                </a:solidFill>
                <a:latin typeface="Calibri" panose="020F0502020204030204"/>
                <a:cs typeface="+mn-cs"/>
              </a:rPr>
              <a:t>Display views</a:t>
            </a:r>
          </a:p>
          <a:p>
            <a:pPr marL="685800" lvl="1" indent="-228600" fontAlgn="auto">
              <a:lnSpc>
                <a:spcPct val="80000"/>
              </a:lnSpc>
              <a:spcBef>
                <a:spcPts val="500"/>
              </a:spcBef>
              <a:spcAft>
                <a:spcPts val="0"/>
              </a:spcAft>
              <a:buClr>
                <a:srgbClr val="5B9BD5"/>
              </a:buClr>
              <a:buSzPct val="76000"/>
              <a:buFont typeface="Arial" panose="020B0604020202020204" pitchFamily="34" charset="0"/>
              <a:buChar char="•"/>
              <a:tabLst>
                <a:tab pos="723900" algn="l"/>
              </a:tabLst>
              <a:defRPr/>
            </a:pPr>
            <a:r>
              <a:rPr lang="en-US" sz="2400" b="1" dirty="0">
                <a:solidFill>
                  <a:srgbClr val="4472C4">
                    <a:lumMod val="75000"/>
                  </a:srgbClr>
                </a:solidFill>
                <a:latin typeface="Calibri" panose="020F0502020204030204"/>
                <a:cs typeface="+mn-cs"/>
              </a:rPr>
              <a:t> </a:t>
            </a:r>
            <a:r>
              <a:rPr lang="en-US" sz="1900" i="1" dirty="0">
                <a:solidFill>
                  <a:srgbClr val="4472C4"/>
                </a:solidFill>
                <a:latin typeface="Calibri" panose="020F0502020204030204"/>
                <a:cs typeface="+mn-cs"/>
              </a:rPr>
              <a:t>International Digital World Map (IDWM)</a:t>
            </a:r>
          </a:p>
          <a:p>
            <a:pPr marL="685800" lvl="1" indent="-228600" fontAlgn="auto">
              <a:lnSpc>
                <a:spcPct val="80000"/>
              </a:lnSpc>
              <a:spcBef>
                <a:spcPts val="500"/>
              </a:spcBef>
              <a:spcAft>
                <a:spcPts val="0"/>
              </a:spcAft>
              <a:buClr>
                <a:srgbClr val="5B9BD5"/>
              </a:buClr>
              <a:buSzPct val="76000"/>
              <a:buFont typeface="Arial" panose="020B0604020202020204" pitchFamily="34" charset="0"/>
              <a:buChar char="•"/>
              <a:tabLst>
                <a:tab pos="723900" algn="l"/>
              </a:tabLst>
              <a:defRPr/>
            </a:pPr>
            <a:r>
              <a:rPr lang="en-US" sz="1900" i="1" dirty="0">
                <a:solidFill>
                  <a:srgbClr val="4472C4"/>
                </a:solidFill>
                <a:latin typeface="Calibri" panose="020F0502020204030204"/>
                <a:cs typeface="+mn-cs"/>
              </a:rPr>
              <a:t>Digital Elevation Map (DEM) (2-D and 3-D)</a:t>
            </a:r>
          </a:p>
          <a:p>
            <a:pPr marL="514350" lvl="1" indent="-514350" fontAlgn="auto">
              <a:lnSpc>
                <a:spcPct val="110000"/>
              </a:lnSpc>
              <a:spcBef>
                <a:spcPts val="1000"/>
              </a:spcBef>
              <a:spcAft>
                <a:spcPts val="0"/>
              </a:spcAft>
              <a:buClr>
                <a:srgbClr val="5B9BD5"/>
              </a:buClr>
              <a:buSzPct val="76000"/>
              <a:buFont typeface="Wingdings" panose="05000000000000000000" pitchFamily="2" charset="2"/>
              <a:buChar char="Ø"/>
              <a:tabLst>
                <a:tab pos="723900" algn="l"/>
              </a:tabLst>
              <a:defRPr/>
            </a:pPr>
            <a:r>
              <a:rPr lang="en-US" sz="2400" b="1" dirty="0">
                <a:solidFill>
                  <a:srgbClr val="4472C4">
                    <a:lumMod val="75000"/>
                  </a:srgbClr>
                </a:solidFill>
                <a:latin typeface="Calibri" panose="020F0502020204030204"/>
                <a:cs typeface="+mn-cs"/>
              </a:rPr>
              <a:t> Data entry/Assigning of new stations on DEM by mouse point-and-click</a:t>
            </a:r>
          </a:p>
          <a:p>
            <a:pPr marL="514350" lvl="1" indent="-514350" fontAlgn="auto">
              <a:lnSpc>
                <a:spcPct val="110000"/>
              </a:lnSpc>
              <a:spcBef>
                <a:spcPts val="1000"/>
              </a:spcBef>
              <a:spcAft>
                <a:spcPts val="0"/>
              </a:spcAft>
              <a:buClr>
                <a:srgbClr val="5B9BD5"/>
              </a:buClr>
              <a:buSzPct val="76000"/>
              <a:buFont typeface="Wingdings" panose="05000000000000000000" pitchFamily="2" charset="2"/>
              <a:buChar char="Ø"/>
              <a:tabLst>
                <a:tab pos="723900" algn="l"/>
              </a:tabLst>
              <a:defRPr/>
            </a:pPr>
            <a:r>
              <a:rPr lang="en-US" sz="2400" b="1" dirty="0">
                <a:solidFill>
                  <a:srgbClr val="4472C4">
                    <a:lumMod val="75000"/>
                  </a:srgbClr>
                </a:solidFill>
                <a:latin typeface="Calibri" panose="020F0502020204030204"/>
                <a:cs typeface="+mn-cs"/>
              </a:rPr>
              <a:t> Export of maps, overlays and vectors to Google Earth Searching and displaying stations on DEM</a:t>
            </a:r>
          </a:p>
        </p:txBody>
      </p:sp>
      <p:graphicFrame>
        <p:nvGraphicFramePr>
          <p:cNvPr id="13" name="Object 3"/>
          <p:cNvGraphicFramePr>
            <a:graphicFrameLocks noGrp="1" noChangeAspect="1"/>
          </p:cNvGraphicFramePr>
          <p:nvPr>
            <p:ph idx="1"/>
          </p:nvPr>
        </p:nvGraphicFramePr>
        <p:xfrm>
          <a:off x="5505213" y="2402343"/>
          <a:ext cx="3333657" cy="2134349"/>
        </p:xfrm>
        <a:graphic>
          <a:graphicData uri="http://schemas.openxmlformats.org/presentationml/2006/ole">
            <mc:AlternateContent xmlns:mc="http://schemas.openxmlformats.org/markup-compatibility/2006">
              <mc:Choice xmlns:v="urn:schemas-microsoft-com:vml" Requires="v">
                <p:oleObj spid="_x0000_s1042" name="Bitmap Image" r:id="rId3" imgW="9742857" imgH="6238095" progId="PBrush">
                  <p:embed/>
                </p:oleObj>
              </mc:Choice>
              <mc:Fallback>
                <p:oleObj name="Bitmap Image" r:id="rId3" imgW="9742857" imgH="6238095" progId="PBrush">
                  <p:embed/>
                  <p:pic>
                    <p:nvPicPr>
                      <p:cNvPr id="13" name="Object 3"/>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05213" y="2402343"/>
                        <a:ext cx="3333657" cy="21343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5" name="Footer Placeholder 4"/>
          <p:cNvSpPr>
            <a:spLocks noGrp="1"/>
          </p:cNvSpPr>
          <p:nvPr>
            <p:ph type="ftr" sz="quarter" idx="11"/>
          </p:nvPr>
        </p:nvSpPr>
        <p:spPr>
          <a:xfrm>
            <a:off x="3028950" y="6356351"/>
            <a:ext cx="3086100" cy="365125"/>
          </a:xfrm>
          <a:prstGeom prst="rect">
            <a:avLst/>
          </a:prstGeom>
        </p:spPr>
        <p:txBody>
          <a:bodyPr vert="horz" lIns="91440" tIns="45720" rIns="91440" bIns="45720" rtlCol="0" anchor="ctr"/>
          <a:lstStyle>
            <a:defPPr>
              <a:defRPr lang="en-US"/>
            </a:defPPr>
            <a:lvl1pPr algn="ctr" rtl="0" fontAlgn="base">
              <a:spcBef>
                <a:spcPct val="0"/>
              </a:spcBef>
              <a:spcAft>
                <a:spcPct val="0"/>
              </a:spcAft>
              <a:defRPr sz="1200" kern="1200">
                <a:solidFill>
                  <a:schemeClr val="tx1">
                    <a:tint val="75000"/>
                  </a:schemeClr>
                </a:solidFill>
                <a:latin typeface="Calibri" pitchFamily="34" charset="0"/>
                <a:ea typeface="+mn-ea"/>
                <a:cs typeface="Arial" charset="0"/>
              </a:defRPr>
            </a:lvl1pPr>
            <a:lvl2pPr marL="457086" algn="l" rtl="0" fontAlgn="base">
              <a:spcBef>
                <a:spcPct val="0"/>
              </a:spcBef>
              <a:spcAft>
                <a:spcPct val="0"/>
              </a:spcAft>
              <a:defRPr sz="2000" kern="1200">
                <a:solidFill>
                  <a:schemeClr val="tx1"/>
                </a:solidFill>
                <a:latin typeface="Calibri" pitchFamily="34" charset="0"/>
                <a:ea typeface="+mn-ea"/>
                <a:cs typeface="Arial" charset="0"/>
              </a:defRPr>
            </a:lvl2pPr>
            <a:lvl3pPr marL="914172" algn="l" rtl="0" fontAlgn="base">
              <a:spcBef>
                <a:spcPct val="0"/>
              </a:spcBef>
              <a:spcAft>
                <a:spcPct val="0"/>
              </a:spcAft>
              <a:defRPr sz="2000" kern="1200">
                <a:solidFill>
                  <a:schemeClr val="tx1"/>
                </a:solidFill>
                <a:latin typeface="Calibri" pitchFamily="34" charset="0"/>
                <a:ea typeface="+mn-ea"/>
                <a:cs typeface="Arial" charset="0"/>
              </a:defRPr>
            </a:lvl3pPr>
            <a:lvl4pPr marL="1371258" algn="l" rtl="0" fontAlgn="base">
              <a:spcBef>
                <a:spcPct val="0"/>
              </a:spcBef>
              <a:spcAft>
                <a:spcPct val="0"/>
              </a:spcAft>
              <a:defRPr sz="2000" kern="1200">
                <a:solidFill>
                  <a:schemeClr val="tx1"/>
                </a:solidFill>
                <a:latin typeface="Calibri" pitchFamily="34" charset="0"/>
                <a:ea typeface="+mn-ea"/>
                <a:cs typeface="Arial" charset="0"/>
              </a:defRPr>
            </a:lvl4pPr>
            <a:lvl5pPr marL="1828344" algn="l" rtl="0" fontAlgn="base">
              <a:spcBef>
                <a:spcPct val="0"/>
              </a:spcBef>
              <a:spcAft>
                <a:spcPct val="0"/>
              </a:spcAft>
              <a:defRPr sz="2000" kern="1200">
                <a:solidFill>
                  <a:schemeClr val="tx1"/>
                </a:solidFill>
                <a:latin typeface="Calibri" pitchFamily="34" charset="0"/>
                <a:ea typeface="+mn-ea"/>
                <a:cs typeface="Arial" charset="0"/>
              </a:defRPr>
            </a:lvl5pPr>
            <a:lvl6pPr marL="2285430" algn="l" defTabSz="914172" rtl="0" eaLnBrk="1" latinLnBrk="0" hangingPunct="1">
              <a:defRPr sz="2000" kern="1200">
                <a:solidFill>
                  <a:schemeClr val="tx1"/>
                </a:solidFill>
                <a:latin typeface="Calibri" pitchFamily="34" charset="0"/>
                <a:ea typeface="+mn-ea"/>
                <a:cs typeface="Arial" charset="0"/>
              </a:defRPr>
            </a:lvl6pPr>
            <a:lvl7pPr marL="2742516" algn="l" defTabSz="914172" rtl="0" eaLnBrk="1" latinLnBrk="0" hangingPunct="1">
              <a:defRPr sz="2000" kern="1200">
                <a:solidFill>
                  <a:schemeClr val="tx1"/>
                </a:solidFill>
                <a:latin typeface="Calibri" pitchFamily="34" charset="0"/>
                <a:ea typeface="+mn-ea"/>
                <a:cs typeface="Arial" charset="0"/>
              </a:defRPr>
            </a:lvl7pPr>
            <a:lvl8pPr marL="3199602" algn="l" defTabSz="914172" rtl="0" eaLnBrk="1" latinLnBrk="0" hangingPunct="1">
              <a:defRPr sz="2000" kern="1200">
                <a:solidFill>
                  <a:schemeClr val="tx1"/>
                </a:solidFill>
                <a:latin typeface="Calibri" pitchFamily="34" charset="0"/>
                <a:ea typeface="+mn-ea"/>
                <a:cs typeface="Arial" charset="0"/>
              </a:defRPr>
            </a:lvl8pPr>
            <a:lvl9pPr marL="3656688" algn="l" defTabSz="914172" rtl="0" eaLnBrk="1" latinLnBrk="0" hangingPunct="1">
              <a:defRPr sz="2000" kern="1200">
                <a:solidFill>
                  <a:schemeClr val="tx1"/>
                </a:solidFill>
                <a:latin typeface="Calibri" pitchFamily="34" charset="0"/>
                <a:ea typeface="+mn-ea"/>
                <a:cs typeface="Arial" charset="0"/>
              </a:defRPr>
            </a:lvl9pPr>
          </a:lstStyle>
          <a:p>
            <a:r>
              <a:rPr lang="en-US">
                <a:solidFill>
                  <a:prstClr val="black">
                    <a:tint val="75000"/>
                  </a:prstClr>
                </a:solidFill>
              </a:rPr>
              <a:t>SM4DC</a:t>
            </a:r>
          </a:p>
        </p:txBody>
      </p:sp>
      <p:sp>
        <p:nvSpPr>
          <p:cNvPr id="6" name="Slide Number Placeholder 5"/>
          <p:cNvSpPr>
            <a:spLocks noGrp="1"/>
          </p:cNvSpPr>
          <p:nvPr>
            <p:ph type="sldNum" sz="quarter" idx="12"/>
          </p:nvPr>
        </p:nvSpPr>
        <p:spPr/>
        <p:txBody>
          <a:bodyPr/>
          <a:lstStyle/>
          <a:p>
            <a:fld id="{7C021B37-211E-43F9-B572-875673115ECD}" type="slidenum">
              <a:rPr lang="en-US" smtClean="0">
                <a:solidFill>
                  <a:prstClr val="black">
                    <a:tint val="75000"/>
                  </a:prstClr>
                </a:solidFill>
              </a:rPr>
              <a:pPr/>
              <a:t>11</a:t>
            </a:fld>
            <a:endParaRPr lang="en-US">
              <a:solidFill>
                <a:prstClr val="black">
                  <a:tint val="75000"/>
                </a:prstClr>
              </a:solidFill>
            </a:endParaRPr>
          </a:p>
        </p:txBody>
      </p:sp>
    </p:spTree>
    <p:extLst>
      <p:ext uri="{BB962C8B-B14F-4D97-AF65-F5344CB8AC3E}">
        <p14:creationId xmlns:p14="http://schemas.microsoft.com/office/powerpoint/2010/main" val="7396706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Rectangle 2"/>
          <p:cNvSpPr>
            <a:spLocks noGrp="1" noChangeArrowheads="1"/>
          </p:cNvSpPr>
          <p:nvPr>
            <p:ph type="title"/>
          </p:nvPr>
        </p:nvSpPr>
        <p:spPr bwMode="auto">
          <a:xfrm>
            <a:off x="1004887" y="781414"/>
            <a:ext cx="7134225" cy="450168"/>
          </a:xfrm>
          <a:noFill/>
          <a:ln>
            <a:miter lim="800000"/>
            <a:headEnd/>
            <a:tailEnd/>
          </a:ln>
        </p:spPr>
        <p:txBody>
          <a:bodyPr vert="horz" wrap="square" lIns="91440" tIns="45720" rIns="91440" bIns="45720" numCol="1" anchor="t" anchorCtr="0" compatLnSpc="1">
            <a:prstTxWarp prst="textNoShape">
              <a:avLst/>
            </a:prstTxWarp>
            <a:normAutofit fontScale="90000"/>
          </a:bodyPr>
          <a:lstStyle/>
          <a:p>
            <a:pPr eaLnBrk="1" hangingPunct="1"/>
            <a:r>
              <a:rPr lang="en-US" sz="3200" dirty="0">
                <a:solidFill>
                  <a:srgbClr val="0066FF"/>
                </a:solidFill>
                <a:latin typeface="Verdana" pitchFamily="34" charset="0"/>
              </a:rPr>
              <a:t>Engineering Functions</a:t>
            </a:r>
          </a:p>
        </p:txBody>
      </p:sp>
      <p:pic>
        <p:nvPicPr>
          <p:cNvPr id="17411" name="Picture 3" descr="Frequency%20Allocations%20Chart"/>
          <p:cNvPicPr>
            <a:picLocks noChangeAspect="1" noChangeArrowheads="1"/>
          </p:cNvPicPr>
          <p:nvPr/>
        </p:nvPicPr>
        <p:blipFill>
          <a:blip r:embed="rId3" cstate="print"/>
          <a:srcRect/>
          <a:stretch>
            <a:fillRect/>
          </a:stretch>
        </p:blipFill>
        <p:spPr bwMode="auto">
          <a:xfrm>
            <a:off x="389836" y="1677217"/>
            <a:ext cx="7869238" cy="4995499"/>
          </a:xfrm>
          <a:prstGeom prst="rect">
            <a:avLst/>
          </a:prstGeom>
          <a:noFill/>
          <a:ln w="9525">
            <a:solidFill>
              <a:srgbClr val="000000"/>
            </a:solidFill>
            <a:miter lim="800000"/>
            <a:headEnd/>
            <a:tailEnd/>
          </a:ln>
        </p:spPr>
      </p:pic>
      <p:pic>
        <p:nvPicPr>
          <p:cNvPr id="17412" name="Picture 4" descr="Frequency%20Allocations%20Table%20Edit"/>
          <p:cNvPicPr>
            <a:picLocks noChangeAspect="1" noChangeArrowheads="1"/>
          </p:cNvPicPr>
          <p:nvPr/>
        </p:nvPicPr>
        <p:blipFill>
          <a:blip r:embed="rId4" cstate="print"/>
          <a:srcRect/>
          <a:stretch>
            <a:fillRect/>
          </a:stretch>
        </p:blipFill>
        <p:spPr bwMode="auto">
          <a:xfrm>
            <a:off x="4379224" y="4360863"/>
            <a:ext cx="3743325" cy="2057400"/>
          </a:xfrm>
          <a:prstGeom prst="rect">
            <a:avLst/>
          </a:prstGeom>
          <a:noFill/>
          <a:ln w="9525">
            <a:noFill/>
            <a:miter lim="800000"/>
            <a:headEnd/>
            <a:tailEnd/>
          </a:ln>
        </p:spPr>
      </p:pic>
      <p:pic>
        <p:nvPicPr>
          <p:cNvPr id="17413" name="Picture 5" descr="ChartColor"/>
          <p:cNvPicPr>
            <a:picLocks noChangeAspect="1" noChangeArrowheads="1"/>
          </p:cNvPicPr>
          <p:nvPr/>
        </p:nvPicPr>
        <p:blipFill>
          <a:blip r:embed="rId5" cstate="print"/>
          <a:srcRect/>
          <a:stretch>
            <a:fillRect/>
          </a:stretch>
        </p:blipFill>
        <p:spPr bwMode="auto">
          <a:xfrm>
            <a:off x="389836" y="4894263"/>
            <a:ext cx="3989388" cy="1524000"/>
          </a:xfrm>
          <a:prstGeom prst="rect">
            <a:avLst/>
          </a:prstGeom>
          <a:noFill/>
          <a:ln w="9525">
            <a:noFill/>
            <a:miter lim="800000"/>
            <a:headEnd/>
            <a:tailEnd/>
          </a:ln>
        </p:spPr>
      </p:pic>
      <p:sp>
        <p:nvSpPr>
          <p:cNvPr id="46085" name="Text Box 6"/>
          <p:cNvSpPr txBox="1">
            <a:spLocks noChangeArrowheads="1"/>
          </p:cNvSpPr>
          <p:nvPr/>
        </p:nvSpPr>
        <p:spPr bwMode="auto">
          <a:xfrm>
            <a:off x="685800" y="1231582"/>
            <a:ext cx="7772400" cy="396875"/>
          </a:xfrm>
          <a:prstGeom prst="rect">
            <a:avLst/>
          </a:prstGeom>
          <a:noFill/>
          <a:ln w="9525">
            <a:noFill/>
            <a:miter lim="800000"/>
            <a:headEnd/>
            <a:tailEnd/>
          </a:ln>
        </p:spPr>
        <p:txBody>
          <a:bodyPr>
            <a:spAutoFit/>
          </a:bodyPr>
          <a:lstStyle/>
          <a:p>
            <a:pPr algn="ctr"/>
            <a:r>
              <a:rPr lang="en-GB" sz="2000" dirty="0">
                <a:solidFill>
                  <a:srgbClr val="FF0000"/>
                </a:solidFill>
                <a:cs typeface="Times New Roman" pitchFamily="18" charset="0"/>
              </a:rPr>
              <a:t>International &amp; National </a:t>
            </a:r>
            <a:r>
              <a:rPr lang="en-US" sz="2000" dirty="0">
                <a:solidFill>
                  <a:srgbClr val="FF0000"/>
                </a:solidFill>
                <a:cs typeface="Times New Roman" pitchFamily="18" charset="0"/>
              </a:rPr>
              <a:t>frequency allocations table (chart)</a:t>
            </a:r>
            <a:endParaRPr lang="en-US" sz="2000" dirty="0">
              <a:solidFill>
                <a:srgbClr val="FF0000"/>
              </a:solidFill>
            </a:endParaRPr>
          </a:p>
        </p:txBody>
      </p:sp>
      <p:sp>
        <p:nvSpPr>
          <p:cNvPr id="3" name="Footer Placeholder 2"/>
          <p:cNvSpPr>
            <a:spLocks noGrp="1"/>
          </p:cNvSpPr>
          <p:nvPr>
            <p:ph type="ftr" sz="quarter" idx="11"/>
          </p:nvPr>
        </p:nvSpPr>
        <p:spPr>
          <a:xfrm>
            <a:off x="3028950" y="6356351"/>
            <a:ext cx="3086100" cy="365125"/>
          </a:xfrm>
          <a:prstGeom prst="rect">
            <a:avLst/>
          </a:prstGeom>
        </p:spPr>
        <p:txBody>
          <a:bodyPr vert="horz" lIns="91440" tIns="45720" rIns="91440" bIns="45720" rtlCol="0" anchor="ctr"/>
          <a:lstStyle>
            <a:defPPr>
              <a:defRPr lang="en-US"/>
            </a:defPPr>
            <a:lvl1pPr algn="ctr" rtl="0" fontAlgn="base">
              <a:spcBef>
                <a:spcPct val="0"/>
              </a:spcBef>
              <a:spcAft>
                <a:spcPct val="0"/>
              </a:spcAft>
              <a:defRPr sz="1200" kern="1200">
                <a:solidFill>
                  <a:schemeClr val="tx1">
                    <a:tint val="75000"/>
                  </a:schemeClr>
                </a:solidFill>
                <a:latin typeface="Calibri" pitchFamily="34" charset="0"/>
                <a:ea typeface="+mn-ea"/>
                <a:cs typeface="Arial" charset="0"/>
              </a:defRPr>
            </a:lvl1pPr>
            <a:lvl2pPr marL="457086" algn="l" rtl="0" fontAlgn="base">
              <a:spcBef>
                <a:spcPct val="0"/>
              </a:spcBef>
              <a:spcAft>
                <a:spcPct val="0"/>
              </a:spcAft>
              <a:defRPr sz="2000" kern="1200">
                <a:solidFill>
                  <a:schemeClr val="tx1"/>
                </a:solidFill>
                <a:latin typeface="Calibri" pitchFamily="34" charset="0"/>
                <a:ea typeface="+mn-ea"/>
                <a:cs typeface="Arial" charset="0"/>
              </a:defRPr>
            </a:lvl2pPr>
            <a:lvl3pPr marL="914172" algn="l" rtl="0" fontAlgn="base">
              <a:spcBef>
                <a:spcPct val="0"/>
              </a:spcBef>
              <a:spcAft>
                <a:spcPct val="0"/>
              </a:spcAft>
              <a:defRPr sz="2000" kern="1200">
                <a:solidFill>
                  <a:schemeClr val="tx1"/>
                </a:solidFill>
                <a:latin typeface="Calibri" pitchFamily="34" charset="0"/>
                <a:ea typeface="+mn-ea"/>
                <a:cs typeface="Arial" charset="0"/>
              </a:defRPr>
            </a:lvl3pPr>
            <a:lvl4pPr marL="1371258" algn="l" rtl="0" fontAlgn="base">
              <a:spcBef>
                <a:spcPct val="0"/>
              </a:spcBef>
              <a:spcAft>
                <a:spcPct val="0"/>
              </a:spcAft>
              <a:defRPr sz="2000" kern="1200">
                <a:solidFill>
                  <a:schemeClr val="tx1"/>
                </a:solidFill>
                <a:latin typeface="Calibri" pitchFamily="34" charset="0"/>
                <a:ea typeface="+mn-ea"/>
                <a:cs typeface="Arial" charset="0"/>
              </a:defRPr>
            </a:lvl4pPr>
            <a:lvl5pPr marL="1828344" algn="l" rtl="0" fontAlgn="base">
              <a:spcBef>
                <a:spcPct val="0"/>
              </a:spcBef>
              <a:spcAft>
                <a:spcPct val="0"/>
              </a:spcAft>
              <a:defRPr sz="2000" kern="1200">
                <a:solidFill>
                  <a:schemeClr val="tx1"/>
                </a:solidFill>
                <a:latin typeface="Calibri" pitchFamily="34" charset="0"/>
                <a:ea typeface="+mn-ea"/>
                <a:cs typeface="Arial" charset="0"/>
              </a:defRPr>
            </a:lvl5pPr>
            <a:lvl6pPr marL="2285430" algn="l" defTabSz="914172" rtl="0" eaLnBrk="1" latinLnBrk="0" hangingPunct="1">
              <a:defRPr sz="2000" kern="1200">
                <a:solidFill>
                  <a:schemeClr val="tx1"/>
                </a:solidFill>
                <a:latin typeface="Calibri" pitchFamily="34" charset="0"/>
                <a:ea typeface="+mn-ea"/>
                <a:cs typeface="Arial" charset="0"/>
              </a:defRPr>
            </a:lvl6pPr>
            <a:lvl7pPr marL="2742516" algn="l" defTabSz="914172" rtl="0" eaLnBrk="1" latinLnBrk="0" hangingPunct="1">
              <a:defRPr sz="2000" kern="1200">
                <a:solidFill>
                  <a:schemeClr val="tx1"/>
                </a:solidFill>
                <a:latin typeface="Calibri" pitchFamily="34" charset="0"/>
                <a:ea typeface="+mn-ea"/>
                <a:cs typeface="Arial" charset="0"/>
              </a:defRPr>
            </a:lvl7pPr>
            <a:lvl8pPr marL="3199602" algn="l" defTabSz="914172" rtl="0" eaLnBrk="1" latinLnBrk="0" hangingPunct="1">
              <a:defRPr sz="2000" kern="1200">
                <a:solidFill>
                  <a:schemeClr val="tx1"/>
                </a:solidFill>
                <a:latin typeface="Calibri" pitchFamily="34" charset="0"/>
                <a:ea typeface="+mn-ea"/>
                <a:cs typeface="Arial" charset="0"/>
              </a:defRPr>
            </a:lvl8pPr>
            <a:lvl9pPr marL="3656688" algn="l" defTabSz="914172" rtl="0" eaLnBrk="1" latinLnBrk="0" hangingPunct="1">
              <a:defRPr sz="2000" kern="1200">
                <a:solidFill>
                  <a:schemeClr val="tx1"/>
                </a:solidFill>
                <a:latin typeface="Calibri" pitchFamily="34" charset="0"/>
                <a:ea typeface="+mn-ea"/>
                <a:cs typeface="Arial" charset="0"/>
              </a:defRPr>
            </a:lvl9pPr>
          </a:lstStyle>
          <a:p>
            <a:r>
              <a:rPr lang="en-US">
                <a:solidFill>
                  <a:prstClr val="black">
                    <a:tint val="75000"/>
                  </a:prstClr>
                </a:solidFill>
              </a:rPr>
              <a:t>SM4DC</a:t>
            </a:r>
          </a:p>
        </p:txBody>
      </p:sp>
      <p:sp>
        <p:nvSpPr>
          <p:cNvPr id="4" name="Slide Number Placeholder 3"/>
          <p:cNvSpPr>
            <a:spLocks noGrp="1"/>
          </p:cNvSpPr>
          <p:nvPr>
            <p:ph type="sldNum" sz="quarter" idx="12"/>
          </p:nvPr>
        </p:nvSpPr>
        <p:spPr/>
        <p:txBody>
          <a:bodyPr/>
          <a:lstStyle/>
          <a:p>
            <a:fld id="{7C021B37-211E-43F9-B572-875673115ECD}" type="slidenum">
              <a:rPr lang="en-US" smtClean="0">
                <a:solidFill>
                  <a:prstClr val="black">
                    <a:tint val="75000"/>
                  </a:prstClr>
                </a:solidFill>
              </a:rPr>
              <a:pPr/>
              <a:t>12</a:t>
            </a:fld>
            <a:endParaRPr lang="en-US">
              <a:solidFill>
                <a:prstClr val="black">
                  <a:tint val="75000"/>
                </a:prstClr>
              </a:solidFill>
            </a:endParaRPr>
          </a:p>
        </p:txBody>
      </p:sp>
    </p:spTree>
    <p:extLst>
      <p:ext uri="{BB962C8B-B14F-4D97-AF65-F5344CB8AC3E}">
        <p14:creationId xmlns:p14="http://schemas.microsoft.com/office/powerpoint/2010/main" val="316045236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7411"/>
                                        </p:tgtEl>
                                        <p:attrNameLst>
                                          <p:attrName>style.visibility</p:attrName>
                                        </p:attrNameLst>
                                      </p:cBhvr>
                                      <p:to>
                                        <p:strVal val="visible"/>
                                      </p:to>
                                    </p:set>
                                    <p:anim calcmode="lin" valueType="num">
                                      <p:cBhvr additive="base">
                                        <p:cTn id="7" dur="500" fill="hold"/>
                                        <p:tgtEl>
                                          <p:spTgt spid="17411"/>
                                        </p:tgtEl>
                                        <p:attrNameLst>
                                          <p:attrName>ppt_x</p:attrName>
                                        </p:attrNameLst>
                                      </p:cBhvr>
                                      <p:tavLst>
                                        <p:tav tm="0">
                                          <p:val>
                                            <p:strVal val="#ppt_x"/>
                                          </p:val>
                                        </p:tav>
                                        <p:tav tm="100000">
                                          <p:val>
                                            <p:strVal val="#ppt_x"/>
                                          </p:val>
                                        </p:tav>
                                      </p:tavLst>
                                    </p:anim>
                                    <p:anim calcmode="lin" valueType="num">
                                      <p:cBhvr additive="base">
                                        <p:cTn id="8" dur="500" fill="hold"/>
                                        <p:tgtEl>
                                          <p:spTgt spid="17411"/>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7412"/>
                                        </p:tgtEl>
                                        <p:attrNameLst>
                                          <p:attrName>style.visibility</p:attrName>
                                        </p:attrNameLst>
                                      </p:cBhvr>
                                      <p:to>
                                        <p:strVal val="visible"/>
                                      </p:to>
                                    </p:set>
                                    <p:anim calcmode="lin" valueType="num">
                                      <p:cBhvr additive="base">
                                        <p:cTn id="11" dur="500" fill="hold"/>
                                        <p:tgtEl>
                                          <p:spTgt spid="17412"/>
                                        </p:tgtEl>
                                        <p:attrNameLst>
                                          <p:attrName>ppt_x</p:attrName>
                                        </p:attrNameLst>
                                      </p:cBhvr>
                                      <p:tavLst>
                                        <p:tav tm="0">
                                          <p:val>
                                            <p:strVal val="#ppt_x"/>
                                          </p:val>
                                        </p:tav>
                                        <p:tav tm="100000">
                                          <p:val>
                                            <p:strVal val="#ppt_x"/>
                                          </p:val>
                                        </p:tav>
                                      </p:tavLst>
                                    </p:anim>
                                    <p:anim calcmode="lin" valueType="num">
                                      <p:cBhvr additive="base">
                                        <p:cTn id="12" dur="500" fill="hold"/>
                                        <p:tgtEl>
                                          <p:spTgt spid="17412"/>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7413"/>
                                        </p:tgtEl>
                                        <p:attrNameLst>
                                          <p:attrName>style.visibility</p:attrName>
                                        </p:attrNameLst>
                                      </p:cBhvr>
                                      <p:to>
                                        <p:strVal val="visible"/>
                                      </p:to>
                                    </p:set>
                                    <p:anim calcmode="lin" valueType="num">
                                      <p:cBhvr additive="base">
                                        <p:cTn id="15" dur="500" fill="hold"/>
                                        <p:tgtEl>
                                          <p:spTgt spid="17413"/>
                                        </p:tgtEl>
                                        <p:attrNameLst>
                                          <p:attrName>ppt_x</p:attrName>
                                        </p:attrNameLst>
                                      </p:cBhvr>
                                      <p:tavLst>
                                        <p:tav tm="0">
                                          <p:val>
                                            <p:strVal val="#ppt_x"/>
                                          </p:val>
                                        </p:tav>
                                        <p:tav tm="100000">
                                          <p:val>
                                            <p:strVal val="#ppt_x"/>
                                          </p:val>
                                        </p:tav>
                                      </p:tavLst>
                                    </p:anim>
                                    <p:anim calcmode="lin" valueType="num">
                                      <p:cBhvr additive="base">
                                        <p:cTn id="16" dur="500" fill="hold"/>
                                        <p:tgtEl>
                                          <p:spTgt spid="174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6042" y="959134"/>
            <a:ext cx="8229600" cy="534611"/>
          </a:xfrm>
          <a:ln>
            <a:noFill/>
          </a:ln>
        </p:spPr>
        <p:txBody>
          <a:bodyPr>
            <a:noAutofit/>
          </a:bodyPr>
          <a:lstStyle/>
          <a:p>
            <a:r>
              <a:rPr lang="en-US" dirty="0"/>
              <a:t>Engineering Analysis Functions</a:t>
            </a:r>
          </a:p>
        </p:txBody>
      </p:sp>
      <p:sp>
        <p:nvSpPr>
          <p:cNvPr id="4" name="Rectangle 3"/>
          <p:cNvSpPr/>
          <p:nvPr/>
        </p:nvSpPr>
        <p:spPr>
          <a:xfrm>
            <a:off x="129397" y="1507884"/>
            <a:ext cx="8807569" cy="884538"/>
          </a:xfrm>
          <a:prstGeom prst="rect">
            <a:avLst/>
          </a:prstGeom>
        </p:spPr>
        <p:txBody>
          <a:bodyPr wrap="square">
            <a:spAutoFit/>
          </a:bodyPr>
          <a:lstStyle/>
          <a:p>
            <a:pPr marL="0" lvl="1" fontAlgn="auto">
              <a:lnSpc>
                <a:spcPct val="110000"/>
              </a:lnSpc>
              <a:spcAft>
                <a:spcPts val="0"/>
              </a:spcAft>
              <a:buClr>
                <a:srgbClr val="5B9BD5"/>
              </a:buClr>
              <a:buSzPct val="76000"/>
              <a:tabLst>
                <a:tab pos="723900" algn="l"/>
              </a:tabLst>
              <a:defRPr/>
            </a:pPr>
            <a:r>
              <a:rPr lang="en-US" sz="2400" b="1" dirty="0">
                <a:solidFill>
                  <a:srgbClr val="4472C4">
                    <a:lumMod val="75000"/>
                  </a:srgbClr>
                </a:solidFill>
                <a:latin typeface="Calibri" panose="020F0502020204030204"/>
                <a:cs typeface="+mn-cs"/>
              </a:rPr>
              <a:t>Calculation of coverage area, field strength, field strength contour, network coverage and best server calculations</a:t>
            </a:r>
          </a:p>
        </p:txBody>
      </p:sp>
      <p:pic>
        <p:nvPicPr>
          <p:cNvPr id="7" name="Picture 2"/>
          <p:cNvPicPr>
            <a:picLocks noChangeAspect="1" noChangeArrowheads="1"/>
          </p:cNvPicPr>
          <p:nvPr/>
        </p:nvPicPr>
        <p:blipFill>
          <a:blip r:embed="rId3" cstate="print"/>
          <a:srcRect/>
          <a:stretch>
            <a:fillRect/>
          </a:stretch>
        </p:blipFill>
        <p:spPr bwMode="auto">
          <a:xfrm>
            <a:off x="276042" y="3639023"/>
            <a:ext cx="2467154" cy="1145532"/>
          </a:xfrm>
          <a:prstGeom prst="rect">
            <a:avLst/>
          </a:prstGeom>
          <a:noFill/>
          <a:ln w="9525">
            <a:noFill/>
            <a:miter lim="800000"/>
            <a:headEnd/>
            <a:tailEnd/>
          </a:ln>
          <a:effectLst/>
        </p:spPr>
      </p:pic>
      <p:sp>
        <p:nvSpPr>
          <p:cNvPr id="3" name="Rectangle 2"/>
          <p:cNvSpPr/>
          <p:nvPr/>
        </p:nvSpPr>
        <p:spPr>
          <a:xfrm>
            <a:off x="112146" y="4856437"/>
            <a:ext cx="2932981" cy="1510670"/>
          </a:xfrm>
          <a:prstGeom prst="rect">
            <a:avLst/>
          </a:prstGeom>
        </p:spPr>
        <p:txBody>
          <a:bodyPr wrap="square">
            <a:spAutoFit/>
          </a:bodyPr>
          <a:lstStyle/>
          <a:p>
            <a:pPr marL="0" lvl="1" algn="ctr" fontAlgn="auto">
              <a:lnSpc>
                <a:spcPct val="80000"/>
              </a:lnSpc>
              <a:spcBef>
                <a:spcPts val="500"/>
              </a:spcBef>
              <a:spcAft>
                <a:spcPts val="0"/>
              </a:spcAft>
              <a:buClr>
                <a:srgbClr val="5B9BD5"/>
              </a:buClr>
              <a:buSzPct val="76000"/>
              <a:defRPr/>
            </a:pPr>
            <a:r>
              <a:rPr lang="en-US" b="1" dirty="0">
                <a:solidFill>
                  <a:srgbClr val="4472C4">
                    <a:lumMod val="75000"/>
                  </a:srgbClr>
                </a:solidFill>
                <a:latin typeface="Calibri" panose="020F0502020204030204"/>
                <a:cs typeface="+mn-cs"/>
              </a:rPr>
              <a:t>Coverage area </a:t>
            </a:r>
          </a:p>
          <a:p>
            <a:pPr marL="0" lvl="1" algn="ctr" fontAlgn="auto">
              <a:lnSpc>
                <a:spcPct val="80000"/>
              </a:lnSpc>
              <a:spcBef>
                <a:spcPts val="500"/>
              </a:spcBef>
              <a:spcAft>
                <a:spcPts val="0"/>
              </a:spcAft>
              <a:buClr>
                <a:srgbClr val="5B9BD5"/>
              </a:buClr>
              <a:buSzPct val="76000"/>
              <a:defRPr/>
            </a:pPr>
            <a:r>
              <a:rPr lang="en-CA" sz="1800" i="1" dirty="0">
                <a:solidFill>
                  <a:srgbClr val="4472C4">
                    <a:lumMod val="75000"/>
                  </a:srgbClr>
                </a:solidFill>
                <a:latin typeface="Calibri" panose="020F0502020204030204"/>
                <a:cs typeface="+mn-cs"/>
              </a:rPr>
              <a:t>Item to calculate area in km2 Where inside the area, the field strength value is higher than a</a:t>
            </a:r>
            <a:br>
              <a:rPr lang="en-CA" sz="1800" i="1" dirty="0">
                <a:solidFill>
                  <a:srgbClr val="4472C4">
                    <a:lumMod val="75000"/>
                  </a:srgbClr>
                </a:solidFill>
                <a:latin typeface="Calibri" panose="020F0502020204030204"/>
                <a:cs typeface="+mn-cs"/>
              </a:rPr>
            </a:br>
            <a:r>
              <a:rPr lang="en-CA" sz="1800" i="1" dirty="0">
                <a:solidFill>
                  <a:srgbClr val="4472C4">
                    <a:lumMod val="75000"/>
                  </a:srgbClr>
                </a:solidFill>
                <a:latin typeface="Calibri" panose="020F0502020204030204"/>
                <a:cs typeface="+mn-cs"/>
              </a:rPr>
              <a:t>threshold value.</a:t>
            </a:r>
            <a:endParaRPr lang="en-US" sz="1800" i="1" dirty="0">
              <a:solidFill>
                <a:srgbClr val="4472C4">
                  <a:lumMod val="75000"/>
                </a:srgbClr>
              </a:solidFill>
              <a:latin typeface="Calibri" panose="020F0502020204030204"/>
              <a:cs typeface="+mn-cs"/>
            </a:endParaRPr>
          </a:p>
        </p:txBody>
      </p:sp>
      <p:pic>
        <p:nvPicPr>
          <p:cNvPr id="10" name="Picture 3"/>
          <p:cNvPicPr>
            <a:picLocks noChangeAspect="1" noChangeArrowheads="1"/>
          </p:cNvPicPr>
          <p:nvPr/>
        </p:nvPicPr>
        <p:blipFill>
          <a:blip r:embed="rId4" cstate="print"/>
          <a:srcRect/>
          <a:stretch>
            <a:fillRect/>
          </a:stretch>
        </p:blipFill>
        <p:spPr bwMode="auto">
          <a:xfrm>
            <a:off x="3157271" y="2352802"/>
            <a:ext cx="2905362" cy="2071702"/>
          </a:xfrm>
          <a:prstGeom prst="rect">
            <a:avLst/>
          </a:prstGeom>
          <a:noFill/>
          <a:ln w="9525">
            <a:noFill/>
            <a:miter lim="800000"/>
            <a:headEnd/>
            <a:tailEnd/>
          </a:ln>
          <a:effectLst/>
        </p:spPr>
      </p:pic>
      <p:sp>
        <p:nvSpPr>
          <p:cNvPr id="6" name="Rectangle 5"/>
          <p:cNvSpPr/>
          <p:nvPr/>
        </p:nvSpPr>
        <p:spPr>
          <a:xfrm>
            <a:off x="3157271" y="4567768"/>
            <a:ext cx="2905362" cy="1799339"/>
          </a:xfrm>
          <a:prstGeom prst="rect">
            <a:avLst/>
          </a:prstGeom>
        </p:spPr>
        <p:txBody>
          <a:bodyPr wrap="square">
            <a:spAutoFit/>
          </a:bodyPr>
          <a:lstStyle/>
          <a:p>
            <a:pPr marL="0" lvl="8" algn="ctr" defTabSz="914400"/>
            <a:r>
              <a:rPr lang="en-US" altLang="zh-CN" b="1" dirty="0">
                <a:solidFill>
                  <a:srgbClr val="4472C4">
                    <a:lumMod val="75000"/>
                  </a:srgbClr>
                </a:solidFill>
                <a:latin typeface="Calibri" panose="020F0502020204030204"/>
                <a:cs typeface="+mn-cs"/>
              </a:rPr>
              <a:t>Maximum Field Strength</a:t>
            </a:r>
          </a:p>
          <a:p>
            <a:pPr marL="0" lvl="1" algn="ctr" fontAlgn="auto">
              <a:lnSpc>
                <a:spcPct val="80000"/>
              </a:lnSpc>
              <a:spcBef>
                <a:spcPts val="500"/>
              </a:spcBef>
              <a:spcAft>
                <a:spcPts val="0"/>
              </a:spcAft>
              <a:buClr>
                <a:srgbClr val="5B9BD5"/>
              </a:buClr>
              <a:buSzPct val="76000"/>
              <a:defRPr/>
            </a:pPr>
            <a:r>
              <a:rPr lang="en-CA" sz="1800" i="1" dirty="0">
                <a:solidFill>
                  <a:srgbClr val="4472C4">
                    <a:lumMod val="75000"/>
                  </a:srgbClr>
                </a:solidFill>
                <a:latin typeface="Calibri" panose="020F0502020204030204"/>
                <a:cs typeface="+mn-cs"/>
              </a:rPr>
              <a:t>Item to calculate and visualize the maximum values produced by more than one transmitting stations at any point inside a predefined rectangular area.</a:t>
            </a:r>
          </a:p>
        </p:txBody>
      </p:sp>
      <p:pic>
        <p:nvPicPr>
          <p:cNvPr id="11" name="Picture 3"/>
          <p:cNvPicPr>
            <a:picLocks noChangeAspect="1" noChangeArrowheads="1"/>
          </p:cNvPicPr>
          <p:nvPr/>
        </p:nvPicPr>
        <p:blipFill>
          <a:blip r:embed="rId5" cstate="print"/>
          <a:srcRect/>
          <a:stretch>
            <a:fillRect/>
          </a:stretch>
        </p:blipFill>
        <p:spPr bwMode="auto">
          <a:xfrm>
            <a:off x="6188912" y="2352802"/>
            <a:ext cx="2842947" cy="2071702"/>
          </a:xfrm>
          <a:prstGeom prst="rect">
            <a:avLst/>
          </a:prstGeom>
          <a:noFill/>
          <a:ln w="9525">
            <a:noFill/>
            <a:miter lim="800000"/>
            <a:headEnd/>
            <a:tailEnd/>
          </a:ln>
          <a:effectLst/>
        </p:spPr>
      </p:pic>
      <p:sp>
        <p:nvSpPr>
          <p:cNvPr id="12" name="Rectangle 11"/>
          <p:cNvSpPr/>
          <p:nvPr/>
        </p:nvSpPr>
        <p:spPr>
          <a:xfrm>
            <a:off x="6152665" y="4569883"/>
            <a:ext cx="2905362" cy="1849224"/>
          </a:xfrm>
          <a:prstGeom prst="rect">
            <a:avLst/>
          </a:prstGeom>
        </p:spPr>
        <p:txBody>
          <a:bodyPr wrap="square">
            <a:spAutoFit/>
          </a:bodyPr>
          <a:lstStyle/>
          <a:p>
            <a:pPr marL="0" lvl="8" algn="ctr" defTabSz="914400"/>
            <a:r>
              <a:rPr lang="en-US" altLang="zh-CN" b="1" dirty="0">
                <a:solidFill>
                  <a:srgbClr val="4472C4">
                    <a:lumMod val="75000"/>
                  </a:srgbClr>
                </a:solidFill>
                <a:latin typeface="Calibri" panose="020F0502020204030204"/>
                <a:cs typeface="+mn-cs"/>
              </a:rPr>
              <a:t>Best Server</a:t>
            </a:r>
          </a:p>
          <a:p>
            <a:pPr marL="0" lvl="1" algn="ctr" fontAlgn="auto">
              <a:lnSpc>
                <a:spcPct val="80000"/>
              </a:lnSpc>
              <a:spcBef>
                <a:spcPts val="500"/>
              </a:spcBef>
              <a:spcAft>
                <a:spcPts val="0"/>
              </a:spcAft>
              <a:buClr>
                <a:srgbClr val="5B9BD5"/>
              </a:buClr>
              <a:buSzPct val="76000"/>
              <a:defRPr/>
            </a:pPr>
            <a:r>
              <a:rPr lang="en-CA" sz="1800" i="1" dirty="0">
                <a:solidFill>
                  <a:srgbClr val="4472C4">
                    <a:lumMod val="75000"/>
                  </a:srgbClr>
                </a:solidFill>
                <a:latin typeface="Calibri" panose="020F0502020204030204"/>
                <a:cs typeface="+mn-cs"/>
              </a:rPr>
              <a:t>Item to calculate and visualize the best serving station at each point among various stations inside a predefined rectangular area.</a:t>
            </a:r>
          </a:p>
          <a:p>
            <a:pPr marL="0" lvl="8" algn="just" defTabSz="914400"/>
            <a:endParaRPr lang="en-CA" sz="1800" i="1" dirty="0">
              <a:solidFill>
                <a:srgbClr val="4472C4">
                  <a:lumMod val="75000"/>
                </a:srgbClr>
              </a:solidFill>
              <a:latin typeface="Calibri" panose="020F0502020204030204"/>
              <a:cs typeface="+mn-cs"/>
            </a:endParaRPr>
          </a:p>
        </p:txBody>
      </p:sp>
      <p:graphicFrame>
        <p:nvGraphicFramePr>
          <p:cNvPr id="14" name="Object 13"/>
          <p:cNvGraphicFramePr>
            <a:graphicFrameLocks noChangeAspect="1"/>
          </p:cNvGraphicFramePr>
          <p:nvPr/>
        </p:nvGraphicFramePr>
        <p:xfrm>
          <a:off x="276042" y="2352801"/>
          <a:ext cx="2467154" cy="1165453"/>
        </p:xfrm>
        <a:graphic>
          <a:graphicData uri="http://schemas.openxmlformats.org/presentationml/2006/ole">
            <mc:AlternateContent xmlns:mc="http://schemas.openxmlformats.org/markup-compatibility/2006">
              <mc:Choice xmlns:v="urn:schemas-microsoft-com:vml" Requires="v">
                <p:oleObj spid="_x0000_s2066" name="Bitmap Image" r:id="rId6" imgW="8704762" imgH="5504762" progId="PBrush">
                  <p:embed/>
                </p:oleObj>
              </mc:Choice>
              <mc:Fallback>
                <p:oleObj name="Bitmap Image" r:id="rId6" imgW="8704762" imgH="5504762" progId="PBrush">
                  <p:embed/>
                  <p:pic>
                    <p:nvPicPr>
                      <p:cNvPr id="14" name="Object 1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6042" y="2352801"/>
                        <a:ext cx="2467154" cy="116545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Footer Placeholder 7"/>
          <p:cNvSpPr>
            <a:spLocks noGrp="1"/>
          </p:cNvSpPr>
          <p:nvPr>
            <p:ph type="ftr" sz="quarter" idx="11"/>
          </p:nvPr>
        </p:nvSpPr>
        <p:spPr>
          <a:xfrm>
            <a:off x="3028950" y="6356351"/>
            <a:ext cx="3086100" cy="365125"/>
          </a:xfrm>
          <a:prstGeom prst="rect">
            <a:avLst/>
          </a:prstGeom>
        </p:spPr>
        <p:txBody>
          <a:bodyPr vert="horz" lIns="91440" tIns="45720" rIns="91440" bIns="45720" rtlCol="0" anchor="ctr"/>
          <a:lstStyle>
            <a:defPPr>
              <a:defRPr lang="en-US"/>
            </a:defPPr>
            <a:lvl1pPr algn="ctr" rtl="0" fontAlgn="base">
              <a:spcBef>
                <a:spcPct val="0"/>
              </a:spcBef>
              <a:spcAft>
                <a:spcPct val="0"/>
              </a:spcAft>
              <a:defRPr sz="1200" kern="1200">
                <a:solidFill>
                  <a:schemeClr val="tx1">
                    <a:tint val="75000"/>
                  </a:schemeClr>
                </a:solidFill>
                <a:latin typeface="Calibri" pitchFamily="34" charset="0"/>
                <a:ea typeface="+mn-ea"/>
                <a:cs typeface="Arial" charset="0"/>
              </a:defRPr>
            </a:lvl1pPr>
            <a:lvl2pPr marL="457086" algn="l" rtl="0" fontAlgn="base">
              <a:spcBef>
                <a:spcPct val="0"/>
              </a:spcBef>
              <a:spcAft>
                <a:spcPct val="0"/>
              </a:spcAft>
              <a:defRPr sz="2000" kern="1200">
                <a:solidFill>
                  <a:schemeClr val="tx1"/>
                </a:solidFill>
                <a:latin typeface="Calibri" pitchFamily="34" charset="0"/>
                <a:ea typeface="+mn-ea"/>
                <a:cs typeface="Arial" charset="0"/>
              </a:defRPr>
            </a:lvl2pPr>
            <a:lvl3pPr marL="914172" algn="l" rtl="0" fontAlgn="base">
              <a:spcBef>
                <a:spcPct val="0"/>
              </a:spcBef>
              <a:spcAft>
                <a:spcPct val="0"/>
              </a:spcAft>
              <a:defRPr sz="2000" kern="1200">
                <a:solidFill>
                  <a:schemeClr val="tx1"/>
                </a:solidFill>
                <a:latin typeface="Calibri" pitchFamily="34" charset="0"/>
                <a:ea typeface="+mn-ea"/>
                <a:cs typeface="Arial" charset="0"/>
              </a:defRPr>
            </a:lvl3pPr>
            <a:lvl4pPr marL="1371258" algn="l" rtl="0" fontAlgn="base">
              <a:spcBef>
                <a:spcPct val="0"/>
              </a:spcBef>
              <a:spcAft>
                <a:spcPct val="0"/>
              </a:spcAft>
              <a:defRPr sz="2000" kern="1200">
                <a:solidFill>
                  <a:schemeClr val="tx1"/>
                </a:solidFill>
                <a:latin typeface="Calibri" pitchFamily="34" charset="0"/>
                <a:ea typeface="+mn-ea"/>
                <a:cs typeface="Arial" charset="0"/>
              </a:defRPr>
            </a:lvl4pPr>
            <a:lvl5pPr marL="1828344" algn="l" rtl="0" fontAlgn="base">
              <a:spcBef>
                <a:spcPct val="0"/>
              </a:spcBef>
              <a:spcAft>
                <a:spcPct val="0"/>
              </a:spcAft>
              <a:defRPr sz="2000" kern="1200">
                <a:solidFill>
                  <a:schemeClr val="tx1"/>
                </a:solidFill>
                <a:latin typeface="Calibri" pitchFamily="34" charset="0"/>
                <a:ea typeface="+mn-ea"/>
                <a:cs typeface="Arial" charset="0"/>
              </a:defRPr>
            </a:lvl5pPr>
            <a:lvl6pPr marL="2285430" algn="l" defTabSz="914172" rtl="0" eaLnBrk="1" latinLnBrk="0" hangingPunct="1">
              <a:defRPr sz="2000" kern="1200">
                <a:solidFill>
                  <a:schemeClr val="tx1"/>
                </a:solidFill>
                <a:latin typeface="Calibri" pitchFamily="34" charset="0"/>
                <a:ea typeface="+mn-ea"/>
                <a:cs typeface="Arial" charset="0"/>
              </a:defRPr>
            </a:lvl6pPr>
            <a:lvl7pPr marL="2742516" algn="l" defTabSz="914172" rtl="0" eaLnBrk="1" latinLnBrk="0" hangingPunct="1">
              <a:defRPr sz="2000" kern="1200">
                <a:solidFill>
                  <a:schemeClr val="tx1"/>
                </a:solidFill>
                <a:latin typeface="Calibri" pitchFamily="34" charset="0"/>
                <a:ea typeface="+mn-ea"/>
                <a:cs typeface="Arial" charset="0"/>
              </a:defRPr>
            </a:lvl7pPr>
            <a:lvl8pPr marL="3199602" algn="l" defTabSz="914172" rtl="0" eaLnBrk="1" latinLnBrk="0" hangingPunct="1">
              <a:defRPr sz="2000" kern="1200">
                <a:solidFill>
                  <a:schemeClr val="tx1"/>
                </a:solidFill>
                <a:latin typeface="Calibri" pitchFamily="34" charset="0"/>
                <a:ea typeface="+mn-ea"/>
                <a:cs typeface="Arial" charset="0"/>
              </a:defRPr>
            </a:lvl8pPr>
            <a:lvl9pPr marL="3656688" algn="l" defTabSz="914172" rtl="0" eaLnBrk="1" latinLnBrk="0" hangingPunct="1">
              <a:defRPr sz="2000" kern="1200">
                <a:solidFill>
                  <a:schemeClr val="tx1"/>
                </a:solidFill>
                <a:latin typeface="Calibri" pitchFamily="34" charset="0"/>
                <a:ea typeface="+mn-ea"/>
                <a:cs typeface="Arial" charset="0"/>
              </a:defRPr>
            </a:lvl9pPr>
          </a:lstStyle>
          <a:p>
            <a:r>
              <a:rPr lang="en-US">
                <a:solidFill>
                  <a:prstClr val="black">
                    <a:tint val="75000"/>
                  </a:prstClr>
                </a:solidFill>
              </a:rPr>
              <a:t>SM4DC</a:t>
            </a:r>
          </a:p>
        </p:txBody>
      </p:sp>
      <p:sp>
        <p:nvSpPr>
          <p:cNvPr id="9" name="Slide Number Placeholder 8"/>
          <p:cNvSpPr>
            <a:spLocks noGrp="1"/>
          </p:cNvSpPr>
          <p:nvPr>
            <p:ph type="sldNum" sz="quarter" idx="12"/>
          </p:nvPr>
        </p:nvSpPr>
        <p:spPr/>
        <p:txBody>
          <a:bodyPr/>
          <a:lstStyle/>
          <a:p>
            <a:fld id="{7C021B37-211E-43F9-B572-875673115ECD}" type="slidenum">
              <a:rPr lang="en-US" smtClean="0">
                <a:solidFill>
                  <a:prstClr val="black">
                    <a:tint val="75000"/>
                  </a:prstClr>
                </a:solidFill>
              </a:rPr>
              <a:pPr/>
              <a:t>13</a:t>
            </a:fld>
            <a:endParaRPr lang="en-US">
              <a:solidFill>
                <a:prstClr val="black">
                  <a:tint val="75000"/>
                </a:prstClr>
              </a:solidFill>
            </a:endParaRPr>
          </a:p>
        </p:txBody>
      </p:sp>
    </p:spTree>
    <p:extLst>
      <p:ext uri="{BB962C8B-B14F-4D97-AF65-F5344CB8AC3E}">
        <p14:creationId xmlns:p14="http://schemas.microsoft.com/office/powerpoint/2010/main" val="2741954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par>
                                <p:cTn id="8" presetID="23" presetClass="entr" presetSubtype="16"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 calcmode="lin" valueType="num">
                                      <p:cBhvr>
                                        <p:cTn id="10" dur="500" fill="hold"/>
                                        <p:tgtEl>
                                          <p:spTgt spid="10"/>
                                        </p:tgtEl>
                                        <p:attrNameLst>
                                          <p:attrName>ppt_w</p:attrName>
                                        </p:attrNameLst>
                                      </p:cBhvr>
                                      <p:tavLst>
                                        <p:tav tm="0">
                                          <p:val>
                                            <p:fltVal val="0"/>
                                          </p:val>
                                        </p:tav>
                                        <p:tav tm="100000">
                                          <p:val>
                                            <p:strVal val="#ppt_w"/>
                                          </p:val>
                                        </p:tav>
                                      </p:tavLst>
                                    </p:anim>
                                    <p:anim calcmode="lin" valueType="num">
                                      <p:cBhvr>
                                        <p:cTn id="11" dur="500" fill="hold"/>
                                        <p:tgtEl>
                                          <p:spTgt spid="10"/>
                                        </p:tgtEl>
                                        <p:attrNameLst>
                                          <p:attrName>ppt_h</p:attrName>
                                        </p:attrNameLst>
                                      </p:cBhvr>
                                      <p:tavLst>
                                        <p:tav tm="0">
                                          <p:val>
                                            <p:fltVal val="0"/>
                                          </p:val>
                                        </p:tav>
                                        <p:tav tm="100000">
                                          <p:val>
                                            <p:strVal val="#ppt_h"/>
                                          </p:val>
                                        </p:tav>
                                      </p:tavLst>
                                    </p:anim>
                                  </p:childTnLst>
                                </p:cTn>
                              </p:par>
                              <p:par>
                                <p:cTn id="12" presetID="5" presetClass="entr" presetSubtype="10" fill="hold" nodeType="with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checkerboard(across)">
                                      <p:cBhvr>
                                        <p:cTn id="1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ChangeArrowheads="1"/>
          </p:cNvSpPr>
          <p:nvPr/>
        </p:nvSpPr>
        <p:spPr bwMode="auto">
          <a:xfrm>
            <a:off x="-227622" y="1421175"/>
            <a:ext cx="8745793" cy="523220"/>
          </a:xfrm>
          <a:prstGeom prst="rect">
            <a:avLst/>
          </a:prstGeom>
          <a:noFill/>
          <a:ln w="9525">
            <a:noFill/>
            <a:miter lim="800000"/>
            <a:headEnd/>
            <a:tailEnd/>
          </a:ln>
        </p:spPr>
        <p:txBody>
          <a:bodyPr wrap="square" anchor="ctr">
            <a:spAutoFit/>
          </a:bodyPr>
          <a:lstStyle/>
          <a:p>
            <a:pPr algn="ctr"/>
            <a:r>
              <a:rPr lang="en-US" sz="2800" b="1" i="1" dirty="0">
                <a:solidFill>
                  <a:prstClr val="black"/>
                </a:solidFill>
              </a:rPr>
              <a:t>Broadcasting service</a:t>
            </a:r>
            <a:r>
              <a:rPr lang="en-US" sz="2800" dirty="0">
                <a:solidFill>
                  <a:prstClr val="black"/>
                </a:solidFill>
              </a:rPr>
              <a:t>s</a:t>
            </a:r>
            <a:endParaRPr lang="en-GB" altLang="en-US" sz="2800" dirty="0">
              <a:solidFill>
                <a:srgbClr val="1F497D"/>
              </a:solidFill>
            </a:endParaRPr>
          </a:p>
        </p:txBody>
      </p:sp>
      <p:sp>
        <p:nvSpPr>
          <p:cNvPr id="6" name="Rectangle 5"/>
          <p:cNvSpPr/>
          <p:nvPr/>
        </p:nvSpPr>
        <p:spPr>
          <a:xfrm>
            <a:off x="202342" y="2159006"/>
            <a:ext cx="8568812" cy="2754600"/>
          </a:xfrm>
          <a:prstGeom prst="rect">
            <a:avLst/>
          </a:prstGeom>
        </p:spPr>
        <p:txBody>
          <a:bodyPr wrap="square">
            <a:spAutoFit/>
          </a:bodyPr>
          <a:lstStyle/>
          <a:p>
            <a:pPr marL="342900" indent="-342900" algn="justLow" hangingPunct="0">
              <a:spcBef>
                <a:spcPts val="600"/>
              </a:spcBef>
              <a:buFont typeface="Arial" panose="020B0604020202020204" pitchFamily="34" charset="0"/>
              <a:buChar char="•"/>
              <a:tabLst>
                <a:tab pos="504190" algn="l"/>
                <a:tab pos="756285" algn="l"/>
                <a:tab pos="1008380" algn="l"/>
                <a:tab pos="1260475" algn="l"/>
              </a:tabLst>
            </a:pPr>
            <a:r>
              <a:rPr lang="en-US" sz="2400" dirty="0">
                <a:solidFill>
                  <a:prstClr val="black"/>
                </a:solidFill>
              </a:rPr>
              <a:t>Co-ordination includes interference analysis and frequency co-ordination tools between Broadcasting Services and between Broadcasting Services and some of the other services (Fixed and Land Mobile only) sharing the frequency bands in the ST61, GE84, GE89, and GE06 Agreements.</a:t>
            </a:r>
          </a:p>
          <a:p>
            <a:pPr marL="342900" indent="-342900" algn="justLow" hangingPunct="0">
              <a:spcBef>
                <a:spcPts val="600"/>
              </a:spcBef>
              <a:buFont typeface="Arial" panose="020B0604020202020204" pitchFamily="34" charset="0"/>
              <a:buChar char="•"/>
              <a:tabLst>
                <a:tab pos="504190" algn="l"/>
                <a:tab pos="756285" algn="l"/>
                <a:tab pos="1008380" algn="l"/>
                <a:tab pos="1260475" algn="l"/>
              </a:tabLst>
            </a:pPr>
            <a:r>
              <a:rPr lang="en-US" sz="2400" dirty="0">
                <a:solidFill>
                  <a:prstClr val="black"/>
                </a:solidFill>
              </a:rPr>
              <a:t>Interference analysis methods are in conformity with the relevant requirements of the Agreements</a:t>
            </a:r>
            <a:endParaRPr lang="en-US" sz="2400" dirty="0">
              <a:solidFill>
                <a:prstClr val="black"/>
              </a:solidFill>
              <a:ea typeface="Times New Roman"/>
            </a:endParaRPr>
          </a:p>
        </p:txBody>
      </p:sp>
      <p:sp>
        <p:nvSpPr>
          <p:cNvPr id="2" name="Slide Number Placeholder 1">
            <a:extLst>
              <a:ext uri="{FF2B5EF4-FFF2-40B4-BE49-F238E27FC236}">
                <a16:creationId xmlns:a16="http://schemas.microsoft.com/office/drawing/2014/main" id="{11E9A82E-C512-4334-B6DA-DD81E1CECFBE}"/>
              </a:ext>
            </a:extLst>
          </p:cNvPr>
          <p:cNvSpPr>
            <a:spLocks noGrp="1"/>
          </p:cNvSpPr>
          <p:nvPr>
            <p:ph type="sldNum" sz="quarter" idx="12"/>
          </p:nvPr>
        </p:nvSpPr>
        <p:spPr/>
        <p:txBody>
          <a:bodyPr/>
          <a:lstStyle/>
          <a:p>
            <a:fld id="{283C63E4-F9BE-C24A-B4FF-309EB18BA564}" type="slidenum">
              <a:rPr lang="en-US" smtClean="0"/>
              <a:t>14</a:t>
            </a:fld>
            <a:endParaRPr lang="en-US"/>
          </a:p>
        </p:txBody>
      </p:sp>
    </p:spTree>
    <p:extLst>
      <p:ext uri="{BB962C8B-B14F-4D97-AF65-F5344CB8AC3E}">
        <p14:creationId xmlns:p14="http://schemas.microsoft.com/office/powerpoint/2010/main" val="3613798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ChangeArrowheads="1"/>
          </p:cNvSpPr>
          <p:nvPr/>
        </p:nvSpPr>
        <p:spPr bwMode="auto">
          <a:xfrm>
            <a:off x="0" y="790801"/>
            <a:ext cx="8745793" cy="954107"/>
          </a:xfrm>
          <a:prstGeom prst="rect">
            <a:avLst/>
          </a:prstGeom>
          <a:noFill/>
          <a:ln w="9525">
            <a:noFill/>
            <a:miter lim="800000"/>
            <a:headEnd/>
            <a:tailEnd/>
          </a:ln>
        </p:spPr>
        <p:txBody>
          <a:bodyPr wrap="square" anchor="ctr">
            <a:spAutoFit/>
          </a:bodyPr>
          <a:lstStyle/>
          <a:p>
            <a:pPr algn="ctr"/>
            <a:r>
              <a:rPr lang="en-US" sz="2800" dirty="0"/>
              <a:t>Example for the Land Mobile service – cross border coordination</a:t>
            </a:r>
            <a:endParaRPr lang="en-GB" altLang="en-US" sz="2800" dirty="0">
              <a:solidFill>
                <a:srgbClr val="1F497D"/>
              </a:solidFill>
            </a:endParaRPr>
          </a:p>
        </p:txBody>
      </p:sp>
      <p:pic>
        <p:nvPicPr>
          <p:cNvPr id="2049" name="Picture 1" descr="Coordination agreement L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1877529"/>
            <a:ext cx="7772400" cy="3427619"/>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265471" y="5305148"/>
            <a:ext cx="8495071" cy="1077218"/>
          </a:xfrm>
          <a:prstGeom prst="rect">
            <a:avLst/>
          </a:prstGeom>
        </p:spPr>
        <p:txBody>
          <a:bodyPr wrap="square">
            <a:spAutoFit/>
          </a:bodyPr>
          <a:lstStyle/>
          <a:p>
            <a:r>
              <a:rPr lang="en-US" sz="1600" dirty="0"/>
              <a:t>The example shows a cross border coordination agreement for the band 80-86 MHz among three administrations. Three sub-bands are established, one for each country, giving preferential assignment rights. The limits of the preferential rights are 20 </a:t>
            </a:r>
            <a:r>
              <a:rPr lang="en-US" sz="1600" dirty="0" err="1"/>
              <a:t>dbuV</a:t>
            </a:r>
            <a:r>
              <a:rPr lang="en-US" sz="1600" dirty="0"/>
              <a:t>/m measured at 15 km across the border. For coordination of receivers, a reference transmitter with  </a:t>
            </a:r>
            <a:r>
              <a:rPr lang="en-US" sz="1600" dirty="0" err="1"/>
              <a:t>e.r.p</a:t>
            </a:r>
            <a:r>
              <a:rPr lang="en-US" sz="1600" dirty="0"/>
              <a:t>. of  17 </a:t>
            </a:r>
            <a:r>
              <a:rPr lang="en-US" sz="1600" dirty="0" err="1"/>
              <a:t>dBW</a:t>
            </a:r>
            <a:r>
              <a:rPr lang="en-US" sz="1600" dirty="0"/>
              <a:t> is used. </a:t>
            </a:r>
          </a:p>
        </p:txBody>
      </p:sp>
      <p:sp>
        <p:nvSpPr>
          <p:cNvPr id="2" name="Slide Number Placeholder 1">
            <a:extLst>
              <a:ext uri="{FF2B5EF4-FFF2-40B4-BE49-F238E27FC236}">
                <a16:creationId xmlns:a16="http://schemas.microsoft.com/office/drawing/2014/main" id="{FD2A3745-FD53-4064-995C-730C0ADD739E}"/>
              </a:ext>
            </a:extLst>
          </p:cNvPr>
          <p:cNvSpPr>
            <a:spLocks noGrp="1"/>
          </p:cNvSpPr>
          <p:nvPr>
            <p:ph type="sldNum" sz="quarter" idx="12"/>
          </p:nvPr>
        </p:nvSpPr>
        <p:spPr/>
        <p:txBody>
          <a:bodyPr/>
          <a:lstStyle/>
          <a:p>
            <a:fld id="{283C63E4-F9BE-C24A-B4FF-309EB18BA564}" type="slidenum">
              <a:rPr lang="en-US" smtClean="0"/>
              <a:t>15</a:t>
            </a:fld>
            <a:endParaRPr lang="en-US"/>
          </a:p>
        </p:txBody>
      </p:sp>
    </p:spTree>
    <p:extLst>
      <p:ext uri="{BB962C8B-B14F-4D97-AF65-F5344CB8AC3E}">
        <p14:creationId xmlns:p14="http://schemas.microsoft.com/office/powerpoint/2010/main" val="36886643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ChangeArrowheads="1"/>
          </p:cNvSpPr>
          <p:nvPr/>
        </p:nvSpPr>
        <p:spPr bwMode="auto">
          <a:xfrm>
            <a:off x="771181" y="951359"/>
            <a:ext cx="7672327" cy="523220"/>
          </a:xfrm>
          <a:prstGeom prst="rect">
            <a:avLst/>
          </a:prstGeom>
          <a:noFill/>
          <a:ln w="9525">
            <a:noFill/>
            <a:miter lim="800000"/>
            <a:headEnd/>
            <a:tailEnd/>
          </a:ln>
        </p:spPr>
        <p:txBody>
          <a:bodyPr wrap="square" anchor="ctr">
            <a:spAutoFit/>
          </a:bodyPr>
          <a:lstStyle/>
          <a:p>
            <a:pPr algn="ctr"/>
            <a:r>
              <a:rPr lang="en-GB" sz="2800" dirty="0"/>
              <a:t>Coordination contours around an Earth station - BR </a:t>
            </a:r>
            <a:endParaRPr lang="en-GB" altLang="en-US" sz="2800" dirty="0">
              <a:solidFill>
                <a:srgbClr val="1F497D"/>
              </a:solidFill>
            </a:endParaRPr>
          </a:p>
        </p:txBody>
      </p:sp>
      <p:pic>
        <p:nvPicPr>
          <p:cNvPr id="3075" name="Picture 3" descr="OptionAps7PreviewContou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2668" y="1765510"/>
            <a:ext cx="7560840" cy="50669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28F34F45-691B-4793-9BFF-9770389065E1}"/>
              </a:ext>
            </a:extLst>
          </p:cNvPr>
          <p:cNvSpPr>
            <a:spLocks noGrp="1"/>
          </p:cNvSpPr>
          <p:nvPr>
            <p:ph type="sldNum" sz="quarter" idx="12"/>
          </p:nvPr>
        </p:nvSpPr>
        <p:spPr/>
        <p:txBody>
          <a:bodyPr/>
          <a:lstStyle/>
          <a:p>
            <a:fld id="{283C63E4-F9BE-C24A-B4FF-309EB18BA564}" type="slidenum">
              <a:rPr lang="en-US" smtClean="0"/>
              <a:t>16</a:t>
            </a:fld>
            <a:endParaRPr lang="en-US"/>
          </a:p>
        </p:txBody>
      </p:sp>
    </p:spTree>
    <p:extLst>
      <p:ext uri="{BB962C8B-B14F-4D97-AF65-F5344CB8AC3E}">
        <p14:creationId xmlns:p14="http://schemas.microsoft.com/office/powerpoint/2010/main" val="29727135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Rectangle 15"/>
          <p:cNvSpPr>
            <a:spLocks noChangeArrowheads="1"/>
          </p:cNvSpPr>
          <p:nvPr/>
        </p:nvSpPr>
        <p:spPr bwMode="auto">
          <a:xfrm>
            <a:off x="1652816" y="843939"/>
            <a:ext cx="6907213" cy="579438"/>
          </a:xfrm>
          <a:prstGeom prst="rect">
            <a:avLst/>
          </a:prstGeom>
          <a:noFill/>
          <a:ln w="9525">
            <a:noFill/>
            <a:miter lim="800000"/>
            <a:headEnd/>
            <a:tailEnd/>
          </a:ln>
        </p:spPr>
        <p:txBody>
          <a:bodyPr wrap="none">
            <a:spAutoFit/>
          </a:bodyPr>
          <a:lstStyle/>
          <a:p>
            <a:r>
              <a:rPr lang="en-US" sz="3200" dirty="0">
                <a:solidFill>
                  <a:srgbClr val="0066FF"/>
                </a:solidFill>
              </a:rPr>
              <a:t>SMS4DC’s Engineering Functions</a:t>
            </a:r>
          </a:p>
        </p:txBody>
      </p:sp>
      <p:sp>
        <p:nvSpPr>
          <p:cNvPr id="3076" name="Rectangle 16"/>
          <p:cNvSpPr>
            <a:spLocks noChangeArrowheads="1"/>
          </p:cNvSpPr>
          <p:nvPr/>
        </p:nvSpPr>
        <p:spPr bwMode="auto">
          <a:xfrm>
            <a:off x="1223961" y="1322916"/>
            <a:ext cx="6354763" cy="396875"/>
          </a:xfrm>
          <a:prstGeom prst="rect">
            <a:avLst/>
          </a:prstGeom>
          <a:noFill/>
          <a:ln w="9525">
            <a:noFill/>
            <a:miter lim="800000"/>
            <a:headEnd/>
            <a:tailEnd/>
          </a:ln>
        </p:spPr>
        <p:txBody>
          <a:bodyPr wrap="none">
            <a:spAutoFit/>
          </a:bodyPr>
          <a:lstStyle/>
          <a:p>
            <a:pPr algn="ctr"/>
            <a:r>
              <a:rPr lang="en-US" sz="2000" b="1" dirty="0">
                <a:solidFill>
                  <a:srgbClr val="FF0000"/>
                </a:solidFill>
              </a:rPr>
              <a:t>SMS4DC and monitoring software interface</a:t>
            </a:r>
          </a:p>
        </p:txBody>
      </p:sp>
      <p:graphicFrame>
        <p:nvGraphicFramePr>
          <p:cNvPr id="31751" name="Object 7"/>
          <p:cNvGraphicFramePr>
            <a:graphicFrameLocks noChangeAspect="1"/>
          </p:cNvGraphicFramePr>
          <p:nvPr>
            <p:extLst>
              <p:ext uri="{D42A27DB-BD31-4B8C-83A1-F6EECF244321}">
                <p14:modId xmlns:p14="http://schemas.microsoft.com/office/powerpoint/2010/main" val="473060177"/>
              </p:ext>
            </p:extLst>
          </p:nvPr>
        </p:nvGraphicFramePr>
        <p:xfrm>
          <a:off x="0" y="1809750"/>
          <a:ext cx="8802688" cy="5048250"/>
        </p:xfrm>
        <a:graphic>
          <a:graphicData uri="http://schemas.openxmlformats.org/presentationml/2006/ole">
            <mc:AlternateContent xmlns:mc="http://schemas.openxmlformats.org/markup-compatibility/2006">
              <mc:Choice xmlns:v="urn:schemas-microsoft-com:vml" Requires="v">
                <p:oleObj spid="_x0000_s3090" name="Bitmap Image" r:id="rId4" imgW="8802329" imgH="5047619" progId="PBrush">
                  <p:embed/>
                </p:oleObj>
              </mc:Choice>
              <mc:Fallback>
                <p:oleObj name="Bitmap Image" r:id="rId4" imgW="8802329" imgH="5047619" progId="PBrush">
                  <p:embed/>
                  <p:pic>
                    <p:nvPicPr>
                      <p:cNvPr id="31751" name="Object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1809750"/>
                        <a:ext cx="8802688" cy="5048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 name="Footer Placeholder 2"/>
          <p:cNvSpPr>
            <a:spLocks noGrp="1"/>
          </p:cNvSpPr>
          <p:nvPr>
            <p:ph type="ftr" sz="quarter" idx="11"/>
          </p:nvPr>
        </p:nvSpPr>
        <p:spPr>
          <a:xfrm>
            <a:off x="3028950" y="6356351"/>
            <a:ext cx="3086100" cy="365125"/>
          </a:xfrm>
          <a:prstGeom prst="rect">
            <a:avLst/>
          </a:prstGeom>
        </p:spPr>
        <p:txBody>
          <a:bodyPr vert="horz" lIns="91440" tIns="45720" rIns="91440" bIns="45720" rtlCol="0" anchor="ctr"/>
          <a:lstStyle>
            <a:defPPr>
              <a:defRPr lang="en-US"/>
            </a:defPPr>
            <a:lvl1pPr algn="ctr" rtl="0" fontAlgn="base">
              <a:spcBef>
                <a:spcPct val="0"/>
              </a:spcBef>
              <a:spcAft>
                <a:spcPct val="0"/>
              </a:spcAft>
              <a:defRPr sz="1200" kern="1200">
                <a:solidFill>
                  <a:schemeClr val="tx1">
                    <a:tint val="75000"/>
                  </a:schemeClr>
                </a:solidFill>
                <a:latin typeface="Calibri" pitchFamily="34" charset="0"/>
                <a:ea typeface="+mn-ea"/>
                <a:cs typeface="Arial" charset="0"/>
              </a:defRPr>
            </a:lvl1pPr>
            <a:lvl2pPr marL="457086" algn="l" rtl="0" fontAlgn="base">
              <a:spcBef>
                <a:spcPct val="0"/>
              </a:spcBef>
              <a:spcAft>
                <a:spcPct val="0"/>
              </a:spcAft>
              <a:defRPr sz="2000" kern="1200">
                <a:solidFill>
                  <a:schemeClr val="tx1"/>
                </a:solidFill>
                <a:latin typeface="Calibri" pitchFamily="34" charset="0"/>
                <a:ea typeface="+mn-ea"/>
                <a:cs typeface="Arial" charset="0"/>
              </a:defRPr>
            </a:lvl2pPr>
            <a:lvl3pPr marL="914172" algn="l" rtl="0" fontAlgn="base">
              <a:spcBef>
                <a:spcPct val="0"/>
              </a:spcBef>
              <a:spcAft>
                <a:spcPct val="0"/>
              </a:spcAft>
              <a:defRPr sz="2000" kern="1200">
                <a:solidFill>
                  <a:schemeClr val="tx1"/>
                </a:solidFill>
                <a:latin typeface="Calibri" pitchFamily="34" charset="0"/>
                <a:ea typeface="+mn-ea"/>
                <a:cs typeface="Arial" charset="0"/>
              </a:defRPr>
            </a:lvl3pPr>
            <a:lvl4pPr marL="1371258" algn="l" rtl="0" fontAlgn="base">
              <a:spcBef>
                <a:spcPct val="0"/>
              </a:spcBef>
              <a:spcAft>
                <a:spcPct val="0"/>
              </a:spcAft>
              <a:defRPr sz="2000" kern="1200">
                <a:solidFill>
                  <a:schemeClr val="tx1"/>
                </a:solidFill>
                <a:latin typeface="Calibri" pitchFamily="34" charset="0"/>
                <a:ea typeface="+mn-ea"/>
                <a:cs typeface="Arial" charset="0"/>
              </a:defRPr>
            </a:lvl4pPr>
            <a:lvl5pPr marL="1828344" algn="l" rtl="0" fontAlgn="base">
              <a:spcBef>
                <a:spcPct val="0"/>
              </a:spcBef>
              <a:spcAft>
                <a:spcPct val="0"/>
              </a:spcAft>
              <a:defRPr sz="2000" kern="1200">
                <a:solidFill>
                  <a:schemeClr val="tx1"/>
                </a:solidFill>
                <a:latin typeface="Calibri" pitchFamily="34" charset="0"/>
                <a:ea typeface="+mn-ea"/>
                <a:cs typeface="Arial" charset="0"/>
              </a:defRPr>
            </a:lvl5pPr>
            <a:lvl6pPr marL="2285430" algn="l" defTabSz="914172" rtl="0" eaLnBrk="1" latinLnBrk="0" hangingPunct="1">
              <a:defRPr sz="2000" kern="1200">
                <a:solidFill>
                  <a:schemeClr val="tx1"/>
                </a:solidFill>
                <a:latin typeface="Calibri" pitchFamily="34" charset="0"/>
                <a:ea typeface="+mn-ea"/>
                <a:cs typeface="Arial" charset="0"/>
              </a:defRPr>
            </a:lvl6pPr>
            <a:lvl7pPr marL="2742516" algn="l" defTabSz="914172" rtl="0" eaLnBrk="1" latinLnBrk="0" hangingPunct="1">
              <a:defRPr sz="2000" kern="1200">
                <a:solidFill>
                  <a:schemeClr val="tx1"/>
                </a:solidFill>
                <a:latin typeface="Calibri" pitchFamily="34" charset="0"/>
                <a:ea typeface="+mn-ea"/>
                <a:cs typeface="Arial" charset="0"/>
              </a:defRPr>
            </a:lvl7pPr>
            <a:lvl8pPr marL="3199602" algn="l" defTabSz="914172" rtl="0" eaLnBrk="1" latinLnBrk="0" hangingPunct="1">
              <a:defRPr sz="2000" kern="1200">
                <a:solidFill>
                  <a:schemeClr val="tx1"/>
                </a:solidFill>
                <a:latin typeface="Calibri" pitchFamily="34" charset="0"/>
                <a:ea typeface="+mn-ea"/>
                <a:cs typeface="Arial" charset="0"/>
              </a:defRPr>
            </a:lvl8pPr>
            <a:lvl9pPr marL="3656688" algn="l" defTabSz="914172" rtl="0" eaLnBrk="1" latinLnBrk="0" hangingPunct="1">
              <a:defRPr sz="2000" kern="1200">
                <a:solidFill>
                  <a:schemeClr val="tx1"/>
                </a:solidFill>
                <a:latin typeface="Calibri" pitchFamily="34" charset="0"/>
                <a:ea typeface="+mn-ea"/>
                <a:cs typeface="Arial" charset="0"/>
              </a:defRPr>
            </a:lvl9pPr>
          </a:lstStyle>
          <a:p>
            <a:r>
              <a:rPr lang="en-US">
                <a:solidFill>
                  <a:prstClr val="black">
                    <a:tint val="75000"/>
                  </a:prstClr>
                </a:solidFill>
              </a:rPr>
              <a:t>SM4DC</a:t>
            </a:r>
          </a:p>
        </p:txBody>
      </p:sp>
      <p:sp>
        <p:nvSpPr>
          <p:cNvPr id="4" name="Slide Number Placeholder 3"/>
          <p:cNvSpPr>
            <a:spLocks noGrp="1"/>
          </p:cNvSpPr>
          <p:nvPr>
            <p:ph type="sldNum" sz="quarter" idx="12"/>
          </p:nvPr>
        </p:nvSpPr>
        <p:spPr/>
        <p:txBody>
          <a:bodyPr/>
          <a:lstStyle/>
          <a:p>
            <a:fld id="{7C021B37-211E-43F9-B572-875673115ECD}" type="slidenum">
              <a:rPr lang="en-US" smtClean="0">
                <a:solidFill>
                  <a:prstClr val="black">
                    <a:tint val="75000"/>
                  </a:prstClr>
                </a:solidFill>
              </a:rPr>
              <a:pPr/>
              <a:t>17</a:t>
            </a:fld>
            <a:endParaRPr lang="en-US">
              <a:solidFill>
                <a:prstClr val="black">
                  <a:tint val="75000"/>
                </a:prstClr>
              </a:solidFill>
            </a:endParaRPr>
          </a:p>
        </p:txBody>
      </p:sp>
    </p:spTree>
    <p:extLst>
      <p:ext uri="{BB962C8B-B14F-4D97-AF65-F5344CB8AC3E}">
        <p14:creationId xmlns:p14="http://schemas.microsoft.com/office/powerpoint/2010/main" val="926360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31751"/>
                                        </p:tgtEl>
                                        <p:attrNameLst>
                                          <p:attrName>style.visibility</p:attrName>
                                        </p:attrNameLst>
                                      </p:cBhvr>
                                      <p:to>
                                        <p:strVal val="visible"/>
                                      </p:to>
                                    </p:set>
                                    <p:anim calcmode="lin" valueType="num">
                                      <p:cBhvr additive="base">
                                        <p:cTn id="7" dur="1000" fill="hold"/>
                                        <p:tgtEl>
                                          <p:spTgt spid="31751"/>
                                        </p:tgtEl>
                                        <p:attrNameLst>
                                          <p:attrName>ppt_x</p:attrName>
                                        </p:attrNameLst>
                                      </p:cBhvr>
                                      <p:tavLst>
                                        <p:tav tm="0">
                                          <p:val>
                                            <p:strVal val="#ppt_x"/>
                                          </p:val>
                                        </p:tav>
                                        <p:tav tm="100000">
                                          <p:val>
                                            <p:strVal val="#ppt_x"/>
                                          </p:val>
                                        </p:tav>
                                      </p:tavLst>
                                    </p:anim>
                                    <p:anim calcmode="lin" valueType="num">
                                      <p:cBhvr additive="base">
                                        <p:cTn id="8" dur="1000" fill="hold"/>
                                        <p:tgtEl>
                                          <p:spTgt spid="3175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ChangeArrowheads="1"/>
          </p:cNvSpPr>
          <p:nvPr/>
        </p:nvSpPr>
        <p:spPr bwMode="auto">
          <a:xfrm>
            <a:off x="823592" y="878516"/>
            <a:ext cx="7812408" cy="584775"/>
          </a:xfrm>
          <a:prstGeom prst="rect">
            <a:avLst/>
          </a:prstGeom>
          <a:noFill/>
          <a:ln w="9525">
            <a:noFill/>
            <a:miter lim="800000"/>
            <a:headEnd/>
            <a:tailEnd/>
          </a:ln>
        </p:spPr>
        <p:txBody>
          <a:bodyPr wrap="square" anchor="ctr">
            <a:spAutoFit/>
          </a:bodyPr>
          <a:lstStyle/>
          <a:p>
            <a:pPr algn="ctr"/>
            <a:r>
              <a:rPr lang="en-US" sz="3200" dirty="0">
                <a:solidFill>
                  <a:srgbClr val="0066FF"/>
                </a:solidFill>
              </a:rPr>
              <a:t>SMS4DC’s Engineering Functions</a:t>
            </a:r>
          </a:p>
        </p:txBody>
      </p:sp>
      <p:sp>
        <p:nvSpPr>
          <p:cNvPr id="2" name="Rectangle 1"/>
          <p:cNvSpPr/>
          <p:nvPr/>
        </p:nvSpPr>
        <p:spPr>
          <a:xfrm>
            <a:off x="763004" y="692696"/>
            <a:ext cx="8229600" cy="369332"/>
          </a:xfrm>
          <a:prstGeom prst="rect">
            <a:avLst/>
          </a:prstGeom>
        </p:spPr>
        <p:txBody>
          <a:bodyPr wrap="square">
            <a:spAutoFit/>
          </a:bodyPr>
          <a:lstStyle/>
          <a:p>
            <a:r>
              <a:rPr lang="en-US" dirty="0">
                <a:solidFill>
                  <a:srgbClr val="5B9BD5">
                    <a:lumMod val="75000"/>
                  </a:srgbClr>
                </a:solidFill>
              </a:rPr>
              <a:t>	</a:t>
            </a:r>
            <a:endParaRPr lang="en-US" sz="1600" dirty="0"/>
          </a:p>
        </p:txBody>
      </p:sp>
      <p:sp>
        <p:nvSpPr>
          <p:cNvPr id="4" name="AutoShape 2">
            <a:extLst>
              <a:ext uri="{FF2B5EF4-FFF2-40B4-BE49-F238E27FC236}">
                <a16:creationId xmlns:a16="http://schemas.microsoft.com/office/drawing/2014/main" id="{C7C4B651-27C7-461C-8723-877B71DF21A2}"/>
              </a:ext>
            </a:extLst>
          </p:cNvPr>
          <p:cNvSpPr>
            <a:spLocks noChangeArrowheads="1"/>
          </p:cNvSpPr>
          <p:nvPr/>
        </p:nvSpPr>
        <p:spPr bwMode="auto">
          <a:xfrm rot="10800000" flipV="1">
            <a:off x="6242050" y="3402013"/>
            <a:ext cx="2393950" cy="1219200"/>
          </a:xfrm>
          <a:prstGeom prst="rightArrow">
            <a:avLst>
              <a:gd name="adj1" fmla="val 50000"/>
              <a:gd name="adj2" fmla="val 49089"/>
            </a:avLst>
          </a:prstGeom>
          <a:solidFill>
            <a:schemeClr val="accent1"/>
          </a:solidFill>
          <a:ln w="9525">
            <a:solidFill>
              <a:schemeClr val="tx1"/>
            </a:solidFill>
            <a:miter lim="800000"/>
            <a:headEnd/>
            <a:tailEnd/>
          </a:ln>
        </p:spPr>
        <p:txBody>
          <a:bodyPr wrap="none" anchor="ctr"/>
          <a:lstStyle/>
          <a:p>
            <a:pPr algn="ctr"/>
            <a:r>
              <a:rPr lang="en-US" sz="1800">
                <a:latin typeface="Arial" charset="0"/>
              </a:rPr>
              <a:t>Results</a:t>
            </a:r>
          </a:p>
        </p:txBody>
      </p:sp>
      <p:pic>
        <p:nvPicPr>
          <p:cNvPr id="6" name="Picture 8">
            <a:extLst>
              <a:ext uri="{FF2B5EF4-FFF2-40B4-BE49-F238E27FC236}">
                <a16:creationId xmlns:a16="http://schemas.microsoft.com/office/drawing/2014/main" id="{870E64D1-45FB-4E9F-8FEC-C6B5C57CF7E5}"/>
              </a:ext>
            </a:extLst>
          </p:cNvPr>
          <p:cNvPicPr>
            <a:picLocks noChangeAspect="1" noChangeArrowheads="1"/>
          </p:cNvPicPr>
          <p:nvPr/>
        </p:nvPicPr>
        <p:blipFill>
          <a:blip r:embed="rId2" cstate="print"/>
          <a:srcRect l="1595" t="2115" r="1595" b="25377"/>
          <a:stretch>
            <a:fillRect/>
          </a:stretch>
        </p:blipFill>
        <p:spPr bwMode="auto">
          <a:xfrm>
            <a:off x="3900488" y="3335338"/>
            <a:ext cx="2297112" cy="1296987"/>
          </a:xfrm>
          <a:prstGeom prst="rect">
            <a:avLst/>
          </a:prstGeom>
          <a:noFill/>
          <a:ln>
            <a:miter lim="800000"/>
            <a:headEnd/>
            <a:tailEnd/>
          </a:ln>
        </p:spPr>
      </p:pic>
      <p:sp>
        <p:nvSpPr>
          <p:cNvPr id="7" name="File">
            <a:extLst>
              <a:ext uri="{FF2B5EF4-FFF2-40B4-BE49-F238E27FC236}">
                <a16:creationId xmlns:a16="http://schemas.microsoft.com/office/drawing/2014/main" id="{80FAF433-76DE-4F16-8991-7209F7C951B9}"/>
              </a:ext>
            </a:extLst>
          </p:cNvPr>
          <p:cNvSpPr>
            <a:spLocks noEditPoints="1" noChangeArrowheads="1"/>
          </p:cNvSpPr>
          <p:nvPr/>
        </p:nvSpPr>
        <p:spPr bwMode="auto">
          <a:xfrm>
            <a:off x="2557463" y="5087938"/>
            <a:ext cx="1371600" cy="762000"/>
          </a:xfrm>
          <a:custGeom>
            <a:avLst/>
            <a:gdLst>
              <a:gd name="T0" fmla="*/ 10981 w 21600"/>
              <a:gd name="T1" fmla="*/ 3240 h 21600"/>
              <a:gd name="T2" fmla="*/ 0 w 21600"/>
              <a:gd name="T3" fmla="*/ 10800 h 21600"/>
              <a:gd name="T4" fmla="*/ 10800 w 21600"/>
              <a:gd name="T5" fmla="*/ 21600 h 21600"/>
              <a:gd name="T6" fmla="*/ 21600 w 21600"/>
              <a:gd name="T7" fmla="*/ 10800 h 21600"/>
              <a:gd name="T8" fmla="*/ 0 w 21600"/>
              <a:gd name="T9" fmla="*/ 21600 h 21600"/>
              <a:gd name="T10" fmla="*/ 21600 w 21600"/>
              <a:gd name="T11" fmla="*/ 21600 h 21600"/>
              <a:gd name="T12" fmla="*/ 1086 w 21600"/>
              <a:gd name="T13" fmla="*/ 4628 h 21600"/>
              <a:gd name="T14" fmla="*/ 20635 w 21600"/>
              <a:gd name="T15" fmla="*/ 20289 h 21600"/>
            </a:gdLst>
            <a:ahLst/>
            <a:cxnLst>
              <a:cxn ang="0">
                <a:pos x="T0" y="T1"/>
              </a:cxn>
              <a:cxn ang="0">
                <a:pos x="T2" y="T3"/>
              </a:cxn>
              <a:cxn ang="0">
                <a:pos x="T4" y="T5"/>
              </a:cxn>
              <a:cxn ang="0">
                <a:pos x="T6" y="T7"/>
              </a:cxn>
              <a:cxn ang="0">
                <a:pos x="T8" y="T9"/>
              </a:cxn>
              <a:cxn ang="0">
                <a:pos x="T10" y="T11"/>
              </a:cxn>
            </a:cxnLst>
            <a:rect l="T12" t="T13" r="T14" b="T15"/>
            <a:pathLst>
              <a:path w="21600" h="21600">
                <a:moveTo>
                  <a:pt x="19790" y="3240"/>
                </a:moveTo>
                <a:cubicBezTo>
                  <a:pt x="10981" y="3240"/>
                  <a:pt x="9171" y="3240"/>
                  <a:pt x="9050" y="3086"/>
                </a:cubicBezTo>
                <a:cubicBezTo>
                  <a:pt x="9050" y="2931"/>
                  <a:pt x="8930" y="2777"/>
                  <a:pt x="8930" y="2469"/>
                </a:cubicBezTo>
                <a:cubicBezTo>
                  <a:pt x="8930" y="2160"/>
                  <a:pt x="8809" y="1851"/>
                  <a:pt x="8688" y="1389"/>
                </a:cubicBezTo>
                <a:cubicBezTo>
                  <a:pt x="8568" y="1080"/>
                  <a:pt x="8326" y="771"/>
                  <a:pt x="8085" y="463"/>
                </a:cubicBezTo>
                <a:cubicBezTo>
                  <a:pt x="7723" y="154"/>
                  <a:pt x="7361" y="0"/>
                  <a:pt x="7361" y="0"/>
                </a:cubicBezTo>
                <a:cubicBezTo>
                  <a:pt x="7361" y="0"/>
                  <a:pt x="2293" y="0"/>
                  <a:pt x="2051" y="154"/>
                </a:cubicBezTo>
                <a:cubicBezTo>
                  <a:pt x="1689" y="309"/>
                  <a:pt x="1448" y="463"/>
                  <a:pt x="1327" y="771"/>
                </a:cubicBezTo>
                <a:cubicBezTo>
                  <a:pt x="1207" y="1080"/>
                  <a:pt x="1086" y="1389"/>
                  <a:pt x="965" y="1697"/>
                </a:cubicBezTo>
                <a:cubicBezTo>
                  <a:pt x="845" y="2160"/>
                  <a:pt x="724" y="2314"/>
                  <a:pt x="724" y="2469"/>
                </a:cubicBezTo>
                <a:cubicBezTo>
                  <a:pt x="603" y="2623"/>
                  <a:pt x="603" y="2777"/>
                  <a:pt x="483" y="2931"/>
                </a:cubicBezTo>
                <a:cubicBezTo>
                  <a:pt x="483" y="3086"/>
                  <a:pt x="362" y="3240"/>
                  <a:pt x="241" y="3240"/>
                </a:cubicBezTo>
                <a:lnTo>
                  <a:pt x="0" y="3394"/>
                </a:lnTo>
                <a:lnTo>
                  <a:pt x="0" y="3703"/>
                </a:lnTo>
                <a:lnTo>
                  <a:pt x="0" y="10800"/>
                </a:lnTo>
                <a:lnTo>
                  <a:pt x="0" y="21600"/>
                </a:lnTo>
                <a:lnTo>
                  <a:pt x="10981" y="21600"/>
                </a:lnTo>
                <a:lnTo>
                  <a:pt x="21600" y="21600"/>
                </a:lnTo>
                <a:lnTo>
                  <a:pt x="21600" y="10800"/>
                </a:lnTo>
                <a:lnTo>
                  <a:pt x="21600" y="5246"/>
                </a:lnTo>
                <a:lnTo>
                  <a:pt x="21600" y="4783"/>
                </a:lnTo>
                <a:cubicBezTo>
                  <a:pt x="21479" y="4320"/>
                  <a:pt x="21359" y="4011"/>
                  <a:pt x="21117" y="3703"/>
                </a:cubicBezTo>
                <a:cubicBezTo>
                  <a:pt x="20876" y="3549"/>
                  <a:pt x="20514" y="3394"/>
                  <a:pt x="20152" y="3240"/>
                </a:cubicBezTo>
                <a:close/>
              </a:path>
            </a:pathLst>
          </a:custGeom>
          <a:solidFill>
            <a:srgbClr val="FFFFCC"/>
          </a:solidFill>
          <a:ln w="9525">
            <a:solidFill>
              <a:srgbClr val="000000"/>
            </a:solidFill>
            <a:miter lim="800000"/>
            <a:headEnd/>
            <a:tailEnd/>
          </a:ln>
          <a:effectLst>
            <a:outerShdw dist="107763" dir="2700000" algn="ctr" rotWithShape="0">
              <a:srgbClr val="808080"/>
            </a:outerShdw>
          </a:effectLst>
        </p:spPr>
        <p:txBody>
          <a:bodyPr/>
          <a:lstStyle/>
          <a:p>
            <a:pPr>
              <a:defRPr/>
            </a:pPr>
            <a:r>
              <a:rPr lang="en-US" sz="1800">
                <a:latin typeface="Arial" charset="0"/>
              </a:rPr>
              <a:t>Inbox</a:t>
            </a:r>
          </a:p>
        </p:txBody>
      </p:sp>
      <p:sp>
        <p:nvSpPr>
          <p:cNvPr id="8" name="File">
            <a:extLst>
              <a:ext uri="{FF2B5EF4-FFF2-40B4-BE49-F238E27FC236}">
                <a16:creationId xmlns:a16="http://schemas.microsoft.com/office/drawing/2014/main" id="{827017EE-3CF5-4F20-B114-FF9CB89DB892}"/>
              </a:ext>
            </a:extLst>
          </p:cNvPr>
          <p:cNvSpPr>
            <a:spLocks noEditPoints="1" noChangeArrowheads="1"/>
          </p:cNvSpPr>
          <p:nvPr/>
        </p:nvSpPr>
        <p:spPr bwMode="auto">
          <a:xfrm>
            <a:off x="2640013" y="1801813"/>
            <a:ext cx="1371600" cy="762000"/>
          </a:xfrm>
          <a:custGeom>
            <a:avLst/>
            <a:gdLst>
              <a:gd name="T0" fmla="*/ 10981 w 21600"/>
              <a:gd name="T1" fmla="*/ 3240 h 21600"/>
              <a:gd name="T2" fmla="*/ 0 w 21600"/>
              <a:gd name="T3" fmla="*/ 10800 h 21600"/>
              <a:gd name="T4" fmla="*/ 10800 w 21600"/>
              <a:gd name="T5" fmla="*/ 21600 h 21600"/>
              <a:gd name="T6" fmla="*/ 21600 w 21600"/>
              <a:gd name="T7" fmla="*/ 10800 h 21600"/>
              <a:gd name="T8" fmla="*/ 0 w 21600"/>
              <a:gd name="T9" fmla="*/ 21600 h 21600"/>
              <a:gd name="T10" fmla="*/ 21600 w 21600"/>
              <a:gd name="T11" fmla="*/ 21600 h 21600"/>
              <a:gd name="T12" fmla="*/ 1086 w 21600"/>
              <a:gd name="T13" fmla="*/ 4628 h 21600"/>
              <a:gd name="T14" fmla="*/ 20635 w 21600"/>
              <a:gd name="T15" fmla="*/ 20289 h 21600"/>
            </a:gdLst>
            <a:ahLst/>
            <a:cxnLst>
              <a:cxn ang="0">
                <a:pos x="T0" y="T1"/>
              </a:cxn>
              <a:cxn ang="0">
                <a:pos x="T2" y="T3"/>
              </a:cxn>
              <a:cxn ang="0">
                <a:pos x="T4" y="T5"/>
              </a:cxn>
              <a:cxn ang="0">
                <a:pos x="T6" y="T7"/>
              </a:cxn>
              <a:cxn ang="0">
                <a:pos x="T8" y="T9"/>
              </a:cxn>
              <a:cxn ang="0">
                <a:pos x="T10" y="T11"/>
              </a:cxn>
            </a:cxnLst>
            <a:rect l="T12" t="T13" r="T14" b="T15"/>
            <a:pathLst>
              <a:path w="21600" h="21600">
                <a:moveTo>
                  <a:pt x="19790" y="3240"/>
                </a:moveTo>
                <a:cubicBezTo>
                  <a:pt x="10981" y="3240"/>
                  <a:pt x="9171" y="3240"/>
                  <a:pt x="9050" y="3086"/>
                </a:cubicBezTo>
                <a:cubicBezTo>
                  <a:pt x="9050" y="2931"/>
                  <a:pt x="8930" y="2777"/>
                  <a:pt x="8930" y="2469"/>
                </a:cubicBezTo>
                <a:cubicBezTo>
                  <a:pt x="8930" y="2160"/>
                  <a:pt x="8809" y="1851"/>
                  <a:pt x="8688" y="1389"/>
                </a:cubicBezTo>
                <a:cubicBezTo>
                  <a:pt x="8568" y="1080"/>
                  <a:pt x="8326" y="771"/>
                  <a:pt x="8085" y="463"/>
                </a:cubicBezTo>
                <a:cubicBezTo>
                  <a:pt x="7723" y="154"/>
                  <a:pt x="7361" y="0"/>
                  <a:pt x="7361" y="0"/>
                </a:cubicBezTo>
                <a:cubicBezTo>
                  <a:pt x="7361" y="0"/>
                  <a:pt x="2293" y="0"/>
                  <a:pt x="2051" y="154"/>
                </a:cubicBezTo>
                <a:cubicBezTo>
                  <a:pt x="1689" y="309"/>
                  <a:pt x="1448" y="463"/>
                  <a:pt x="1327" y="771"/>
                </a:cubicBezTo>
                <a:cubicBezTo>
                  <a:pt x="1207" y="1080"/>
                  <a:pt x="1086" y="1389"/>
                  <a:pt x="965" y="1697"/>
                </a:cubicBezTo>
                <a:cubicBezTo>
                  <a:pt x="845" y="2160"/>
                  <a:pt x="724" y="2314"/>
                  <a:pt x="724" y="2469"/>
                </a:cubicBezTo>
                <a:cubicBezTo>
                  <a:pt x="603" y="2623"/>
                  <a:pt x="603" y="2777"/>
                  <a:pt x="483" y="2931"/>
                </a:cubicBezTo>
                <a:cubicBezTo>
                  <a:pt x="483" y="3086"/>
                  <a:pt x="362" y="3240"/>
                  <a:pt x="241" y="3240"/>
                </a:cubicBezTo>
                <a:lnTo>
                  <a:pt x="0" y="3394"/>
                </a:lnTo>
                <a:lnTo>
                  <a:pt x="0" y="3703"/>
                </a:lnTo>
                <a:lnTo>
                  <a:pt x="0" y="10800"/>
                </a:lnTo>
                <a:lnTo>
                  <a:pt x="0" y="21600"/>
                </a:lnTo>
                <a:lnTo>
                  <a:pt x="10981" y="21600"/>
                </a:lnTo>
                <a:lnTo>
                  <a:pt x="21600" y="21600"/>
                </a:lnTo>
                <a:lnTo>
                  <a:pt x="21600" y="10800"/>
                </a:lnTo>
                <a:lnTo>
                  <a:pt x="21600" y="5246"/>
                </a:lnTo>
                <a:lnTo>
                  <a:pt x="21600" y="4783"/>
                </a:lnTo>
                <a:cubicBezTo>
                  <a:pt x="21479" y="4320"/>
                  <a:pt x="21359" y="4011"/>
                  <a:pt x="21117" y="3703"/>
                </a:cubicBezTo>
                <a:cubicBezTo>
                  <a:pt x="20876" y="3549"/>
                  <a:pt x="20514" y="3394"/>
                  <a:pt x="20152" y="3240"/>
                </a:cubicBezTo>
                <a:close/>
              </a:path>
            </a:pathLst>
          </a:custGeom>
          <a:solidFill>
            <a:srgbClr val="FFFFCC"/>
          </a:solidFill>
          <a:ln w="9525">
            <a:solidFill>
              <a:srgbClr val="000000"/>
            </a:solidFill>
            <a:miter lim="800000"/>
            <a:headEnd/>
            <a:tailEnd/>
          </a:ln>
          <a:effectLst>
            <a:outerShdw dist="107763" dir="2700000" algn="ctr" rotWithShape="0">
              <a:srgbClr val="808080"/>
            </a:outerShdw>
          </a:effectLst>
        </p:spPr>
        <p:txBody>
          <a:bodyPr/>
          <a:lstStyle/>
          <a:p>
            <a:pPr>
              <a:defRPr/>
            </a:pPr>
            <a:r>
              <a:rPr lang="en-US" sz="1800">
                <a:latin typeface="Arial" charset="0"/>
              </a:rPr>
              <a:t>Outbox</a:t>
            </a:r>
          </a:p>
        </p:txBody>
      </p:sp>
      <p:sp>
        <p:nvSpPr>
          <p:cNvPr id="9" name="AutoShape 11">
            <a:extLst>
              <a:ext uri="{FF2B5EF4-FFF2-40B4-BE49-F238E27FC236}">
                <a16:creationId xmlns:a16="http://schemas.microsoft.com/office/drawing/2014/main" id="{325F6EDE-12FF-4E7E-A724-38BE48894862}"/>
              </a:ext>
            </a:extLst>
          </p:cNvPr>
          <p:cNvSpPr>
            <a:spLocks noChangeArrowheads="1"/>
          </p:cNvSpPr>
          <p:nvPr/>
        </p:nvSpPr>
        <p:spPr bwMode="auto">
          <a:xfrm>
            <a:off x="1339850" y="1830388"/>
            <a:ext cx="1295400" cy="1219200"/>
          </a:xfrm>
          <a:custGeom>
            <a:avLst/>
            <a:gdLst>
              <a:gd name="T0" fmla="*/ 2147483647 w 21600"/>
              <a:gd name="T1" fmla="*/ 0 h 21600"/>
              <a:gd name="T2" fmla="*/ 2147483647 w 21600"/>
              <a:gd name="T3" fmla="*/ 2147483647 h 21600"/>
              <a:gd name="T4" fmla="*/ 2147483647 w 21600"/>
              <a:gd name="T5" fmla="*/ 2147483647 h 21600"/>
              <a:gd name="T6" fmla="*/ 2147483647 w 21600"/>
              <a:gd name="T7" fmla="*/ 2147483647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close/>
              </a:path>
            </a:pathLst>
          </a:custGeom>
          <a:solidFill>
            <a:schemeClr val="accent1"/>
          </a:solidFill>
          <a:ln w="9525">
            <a:solidFill>
              <a:schemeClr val="tx1"/>
            </a:solidFill>
            <a:miter lim="800000"/>
            <a:headEnd/>
            <a:tailEnd/>
          </a:ln>
        </p:spPr>
        <p:txBody>
          <a:bodyPr wrap="none" anchor="ctr"/>
          <a:lstStyle/>
          <a:p>
            <a:pPr algn="ctr"/>
            <a:r>
              <a:rPr lang="fa-IR" sz="1800">
                <a:latin typeface="Arial" charset="0"/>
              </a:rPr>
              <a:t>1</a:t>
            </a:r>
            <a:endParaRPr lang="en-US" sz="1800">
              <a:latin typeface="Arial" charset="0"/>
            </a:endParaRPr>
          </a:p>
        </p:txBody>
      </p:sp>
      <p:sp>
        <p:nvSpPr>
          <p:cNvPr id="10" name="AutoShape 12">
            <a:extLst>
              <a:ext uri="{FF2B5EF4-FFF2-40B4-BE49-F238E27FC236}">
                <a16:creationId xmlns:a16="http://schemas.microsoft.com/office/drawing/2014/main" id="{67DA33B5-F399-4F15-85CF-B23D7DC82B76}"/>
              </a:ext>
            </a:extLst>
          </p:cNvPr>
          <p:cNvSpPr>
            <a:spLocks noChangeArrowheads="1"/>
          </p:cNvSpPr>
          <p:nvPr/>
        </p:nvSpPr>
        <p:spPr bwMode="auto">
          <a:xfrm rot="5400000">
            <a:off x="3989388" y="2098675"/>
            <a:ext cx="1295400" cy="1219200"/>
          </a:xfrm>
          <a:custGeom>
            <a:avLst/>
            <a:gdLst>
              <a:gd name="T0" fmla="*/ 2147483647 w 21600"/>
              <a:gd name="T1" fmla="*/ 0 h 21600"/>
              <a:gd name="T2" fmla="*/ 2147483647 w 21600"/>
              <a:gd name="T3" fmla="*/ 2147483647 h 21600"/>
              <a:gd name="T4" fmla="*/ 2147483647 w 21600"/>
              <a:gd name="T5" fmla="*/ 2147483647 h 21600"/>
              <a:gd name="T6" fmla="*/ 2147483647 w 21600"/>
              <a:gd name="T7" fmla="*/ 2147483647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close/>
              </a:path>
            </a:pathLst>
          </a:custGeom>
          <a:solidFill>
            <a:schemeClr val="accent1"/>
          </a:solidFill>
          <a:ln w="9525">
            <a:solidFill>
              <a:schemeClr val="tx1"/>
            </a:solidFill>
            <a:miter lim="800000"/>
            <a:headEnd/>
            <a:tailEnd/>
          </a:ln>
        </p:spPr>
        <p:txBody>
          <a:bodyPr rot="10800000" vert="eaVert" wrap="none" anchor="ctr"/>
          <a:lstStyle/>
          <a:p>
            <a:pPr algn="ctr"/>
            <a:r>
              <a:rPr lang="en-US" sz="1800">
                <a:latin typeface="Arial" charset="0"/>
              </a:rPr>
              <a:t>2</a:t>
            </a:r>
          </a:p>
        </p:txBody>
      </p:sp>
      <p:sp>
        <p:nvSpPr>
          <p:cNvPr id="11" name="AutoShape 13">
            <a:extLst>
              <a:ext uri="{FF2B5EF4-FFF2-40B4-BE49-F238E27FC236}">
                <a16:creationId xmlns:a16="http://schemas.microsoft.com/office/drawing/2014/main" id="{691DE818-BFF9-4887-8ABA-CCCEC93C2EC4}"/>
              </a:ext>
            </a:extLst>
          </p:cNvPr>
          <p:cNvSpPr>
            <a:spLocks noChangeArrowheads="1"/>
          </p:cNvSpPr>
          <p:nvPr/>
        </p:nvSpPr>
        <p:spPr bwMode="auto">
          <a:xfrm rot="-5400000">
            <a:off x="1241425" y="4548188"/>
            <a:ext cx="1066800" cy="1295400"/>
          </a:xfrm>
          <a:custGeom>
            <a:avLst/>
            <a:gdLst>
              <a:gd name="T0" fmla="*/ 2147483647 w 21600"/>
              <a:gd name="T1" fmla="*/ 0 h 21600"/>
              <a:gd name="T2" fmla="*/ 2147483647 w 21600"/>
              <a:gd name="T3" fmla="*/ 2147483647 h 21600"/>
              <a:gd name="T4" fmla="*/ 2147483647 w 21600"/>
              <a:gd name="T5" fmla="*/ 2147483647 h 21600"/>
              <a:gd name="T6" fmla="*/ 2147483647 w 21600"/>
              <a:gd name="T7" fmla="*/ 2147483647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close/>
              </a:path>
            </a:pathLst>
          </a:custGeom>
          <a:solidFill>
            <a:schemeClr val="accent1"/>
          </a:solidFill>
          <a:ln w="9525">
            <a:solidFill>
              <a:schemeClr val="tx1"/>
            </a:solidFill>
            <a:miter lim="800000"/>
            <a:headEnd/>
            <a:tailEnd/>
          </a:ln>
        </p:spPr>
        <p:txBody>
          <a:bodyPr vert="eaVert" wrap="none" anchor="ctr"/>
          <a:lstStyle/>
          <a:p>
            <a:pPr algn="ctr"/>
            <a:r>
              <a:rPr lang="en-US" sz="1800">
                <a:latin typeface="Arial" charset="0"/>
              </a:rPr>
              <a:t>4</a:t>
            </a:r>
          </a:p>
        </p:txBody>
      </p:sp>
      <p:sp>
        <p:nvSpPr>
          <p:cNvPr id="12" name="AutoShape 14">
            <a:extLst>
              <a:ext uri="{FF2B5EF4-FFF2-40B4-BE49-F238E27FC236}">
                <a16:creationId xmlns:a16="http://schemas.microsoft.com/office/drawing/2014/main" id="{7C7D27E8-1F9E-4026-9F0B-65959D3655E2}"/>
              </a:ext>
            </a:extLst>
          </p:cNvPr>
          <p:cNvSpPr>
            <a:spLocks noChangeArrowheads="1"/>
          </p:cNvSpPr>
          <p:nvPr/>
        </p:nvSpPr>
        <p:spPr bwMode="auto">
          <a:xfrm rot="10800000">
            <a:off x="4021138" y="4659313"/>
            <a:ext cx="1066800" cy="1295400"/>
          </a:xfrm>
          <a:custGeom>
            <a:avLst/>
            <a:gdLst>
              <a:gd name="T0" fmla="*/ 2147483647 w 21600"/>
              <a:gd name="T1" fmla="*/ 0 h 21600"/>
              <a:gd name="T2" fmla="*/ 2147483647 w 21600"/>
              <a:gd name="T3" fmla="*/ 2147483647 h 21600"/>
              <a:gd name="T4" fmla="*/ 2147483647 w 21600"/>
              <a:gd name="T5" fmla="*/ 2147483647 h 21600"/>
              <a:gd name="T6" fmla="*/ 2147483647 w 21600"/>
              <a:gd name="T7" fmla="*/ 2147483647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close/>
              </a:path>
            </a:pathLst>
          </a:custGeom>
          <a:solidFill>
            <a:schemeClr val="accent1"/>
          </a:solidFill>
          <a:ln w="9525">
            <a:solidFill>
              <a:schemeClr val="tx1"/>
            </a:solidFill>
            <a:miter lim="800000"/>
            <a:headEnd/>
            <a:tailEnd/>
          </a:ln>
        </p:spPr>
        <p:txBody>
          <a:bodyPr rot="10800000" wrap="none" anchor="ctr"/>
          <a:lstStyle/>
          <a:p>
            <a:pPr algn="ctr"/>
            <a:r>
              <a:rPr lang="en-US" sz="1800">
                <a:latin typeface="Arial" charset="0"/>
              </a:rPr>
              <a:t>3</a:t>
            </a:r>
          </a:p>
        </p:txBody>
      </p:sp>
      <p:sp>
        <p:nvSpPr>
          <p:cNvPr id="13" name="Rectangle 5">
            <a:extLst>
              <a:ext uri="{FF2B5EF4-FFF2-40B4-BE49-F238E27FC236}">
                <a16:creationId xmlns:a16="http://schemas.microsoft.com/office/drawing/2014/main" id="{01648CE2-4B76-4997-8B9D-49D07AE27198}"/>
              </a:ext>
            </a:extLst>
          </p:cNvPr>
          <p:cNvSpPr>
            <a:spLocks noChangeArrowheads="1"/>
          </p:cNvSpPr>
          <p:nvPr/>
        </p:nvSpPr>
        <p:spPr bwMode="auto">
          <a:xfrm>
            <a:off x="325279" y="3128328"/>
            <a:ext cx="2509838" cy="1492250"/>
          </a:xfrm>
          <a:prstGeom prst="rect">
            <a:avLst/>
          </a:prstGeom>
          <a:solidFill>
            <a:schemeClr val="bg1"/>
          </a:solidFill>
          <a:ln w="9525">
            <a:noFill/>
            <a:miter lim="800000"/>
            <a:headEnd/>
            <a:tailEnd/>
          </a:ln>
        </p:spPr>
        <p:txBody>
          <a:bodyPr wrap="none" anchor="ctr"/>
          <a:lstStyle/>
          <a:p>
            <a:pPr algn="ctr"/>
            <a:r>
              <a:rPr lang="en-US" dirty="0"/>
              <a:t>MONITORING </a:t>
            </a:r>
          </a:p>
          <a:p>
            <a:pPr algn="ctr"/>
            <a:r>
              <a:rPr lang="en-US" dirty="0"/>
              <a:t>SOFTWARE</a:t>
            </a:r>
          </a:p>
        </p:txBody>
      </p:sp>
      <p:sp>
        <p:nvSpPr>
          <p:cNvPr id="14" name="Rectangle 13">
            <a:extLst>
              <a:ext uri="{FF2B5EF4-FFF2-40B4-BE49-F238E27FC236}">
                <a16:creationId xmlns:a16="http://schemas.microsoft.com/office/drawing/2014/main" id="{564DD027-65D9-481A-8C81-6D830085AC59}"/>
              </a:ext>
            </a:extLst>
          </p:cNvPr>
          <p:cNvSpPr>
            <a:spLocks noChangeArrowheads="1"/>
          </p:cNvSpPr>
          <p:nvPr/>
        </p:nvSpPr>
        <p:spPr bwMode="auto">
          <a:xfrm>
            <a:off x="4201886" y="1521600"/>
            <a:ext cx="4786759" cy="707886"/>
          </a:xfrm>
          <a:prstGeom prst="rect">
            <a:avLst/>
          </a:prstGeom>
          <a:noFill/>
          <a:ln w="9525">
            <a:noFill/>
            <a:miter lim="800000"/>
            <a:headEnd/>
            <a:tailEnd/>
          </a:ln>
        </p:spPr>
        <p:txBody>
          <a:bodyPr wrap="none">
            <a:spAutoFit/>
          </a:bodyPr>
          <a:lstStyle/>
          <a:p>
            <a:pPr algn="ctr"/>
            <a:r>
              <a:rPr lang="en-US" sz="2000" b="1" dirty="0">
                <a:solidFill>
                  <a:srgbClr val="FF0000"/>
                </a:solidFill>
              </a:rPr>
              <a:t>SMS4DC and monitoring software interface</a:t>
            </a:r>
          </a:p>
          <a:p>
            <a:pPr algn="ctr"/>
            <a:r>
              <a:rPr lang="en-US" sz="2000" b="1" dirty="0">
                <a:solidFill>
                  <a:srgbClr val="FF0000"/>
                </a:solidFill>
              </a:rPr>
              <a:t>Monitoring request to SMS4DC</a:t>
            </a:r>
          </a:p>
        </p:txBody>
      </p:sp>
      <p:sp>
        <p:nvSpPr>
          <p:cNvPr id="3" name="Slide Number Placeholder 2">
            <a:extLst>
              <a:ext uri="{FF2B5EF4-FFF2-40B4-BE49-F238E27FC236}">
                <a16:creationId xmlns:a16="http://schemas.microsoft.com/office/drawing/2014/main" id="{922703CE-8C17-4E85-8CFE-247C0CF040A6}"/>
              </a:ext>
            </a:extLst>
          </p:cNvPr>
          <p:cNvSpPr>
            <a:spLocks noGrp="1"/>
          </p:cNvSpPr>
          <p:nvPr>
            <p:ph type="sldNum" sz="quarter" idx="12"/>
          </p:nvPr>
        </p:nvSpPr>
        <p:spPr/>
        <p:txBody>
          <a:bodyPr/>
          <a:lstStyle/>
          <a:p>
            <a:fld id="{283C63E4-F9BE-C24A-B4FF-309EB18BA564}" type="slidenum">
              <a:rPr lang="en-US" smtClean="0"/>
              <a:t>18</a:t>
            </a:fld>
            <a:endParaRPr lang="en-US"/>
          </a:p>
        </p:txBody>
      </p:sp>
    </p:spTree>
    <p:extLst>
      <p:ext uri="{BB962C8B-B14F-4D97-AF65-F5344CB8AC3E}">
        <p14:creationId xmlns:p14="http://schemas.microsoft.com/office/powerpoint/2010/main" val="92911226"/>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par>
                                <p:cTn id="8" presetID="9"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dissolve">
                                      <p:cBhvr>
                                        <p:cTn id="10" dur="500"/>
                                        <p:tgtEl>
                                          <p:spTgt spid="7"/>
                                        </p:tgtEl>
                                      </p:cBhvr>
                                    </p:animEffect>
                                  </p:childTnLst>
                                </p:cTn>
                              </p:par>
                            </p:childTnLst>
                          </p:cTn>
                        </p:par>
                        <p:par>
                          <p:cTn id="11" fill="hold">
                            <p:stCondLst>
                              <p:cond delay="500"/>
                            </p:stCondLst>
                            <p:childTnLst>
                              <p:par>
                                <p:cTn id="12" presetID="3" presetClass="entr" presetSubtype="10" fill="hold" grpId="0" nodeType="after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blinds(horizontal)">
                                      <p:cBhvr>
                                        <p:cTn id="14" dur="500"/>
                                        <p:tgtEl>
                                          <p:spTgt spid="9"/>
                                        </p:tgtEl>
                                      </p:cBhvr>
                                    </p:animEffect>
                                  </p:childTnLst>
                                </p:cTn>
                              </p:par>
                            </p:childTnLst>
                          </p:cTn>
                        </p:par>
                        <p:par>
                          <p:cTn id="15" fill="hold">
                            <p:stCondLst>
                              <p:cond delay="1000"/>
                            </p:stCondLst>
                            <p:childTnLst>
                              <p:par>
                                <p:cTn id="16" presetID="3" presetClass="entr" presetSubtype="10" fill="hold" grpId="0" nodeType="after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blinds(horizontal)">
                                      <p:cBhvr>
                                        <p:cTn id="18" dur="500"/>
                                        <p:tgtEl>
                                          <p:spTgt spid="10"/>
                                        </p:tgtEl>
                                      </p:cBhvr>
                                    </p:animEffect>
                                  </p:childTnLst>
                                </p:cTn>
                              </p:par>
                            </p:childTnLst>
                          </p:cTn>
                        </p:par>
                        <p:par>
                          <p:cTn id="19" fill="hold">
                            <p:stCondLst>
                              <p:cond delay="1500"/>
                            </p:stCondLst>
                            <p:childTnLst>
                              <p:par>
                                <p:cTn id="20" presetID="9" presetClass="entr" presetSubtype="0" fill="hold" grpId="0" nodeType="after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dissolve">
                                      <p:cBhvr>
                                        <p:cTn id="22" dur="1000"/>
                                        <p:tgtEl>
                                          <p:spTgt spid="4"/>
                                        </p:tgtEl>
                                      </p:cBhvr>
                                    </p:animEffect>
                                  </p:childTnLst>
                                </p:cTn>
                              </p:par>
                            </p:childTnLst>
                          </p:cTn>
                        </p:par>
                        <p:par>
                          <p:cTn id="23" fill="hold">
                            <p:stCondLst>
                              <p:cond delay="2500"/>
                            </p:stCondLst>
                            <p:childTnLst>
                              <p:par>
                                <p:cTn id="24" presetID="3" presetClass="entr" presetSubtype="10" fill="hold" grpId="0" nodeType="after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blinds(horizontal)">
                                      <p:cBhvr>
                                        <p:cTn id="26" dur="500"/>
                                        <p:tgtEl>
                                          <p:spTgt spid="12"/>
                                        </p:tgtEl>
                                      </p:cBhvr>
                                    </p:animEffect>
                                  </p:childTnLst>
                                </p:cTn>
                              </p:par>
                            </p:childTnLst>
                          </p:cTn>
                        </p:par>
                        <p:par>
                          <p:cTn id="27" fill="hold">
                            <p:stCondLst>
                              <p:cond delay="3000"/>
                            </p:stCondLst>
                            <p:childTnLst>
                              <p:par>
                                <p:cTn id="28" presetID="3" presetClass="entr" presetSubtype="10" fill="hold" grpId="0" nodeType="after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blinds(horizontal)">
                                      <p:cBhvr>
                                        <p:cTn id="3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P spid="8" grpId="0" animBg="1"/>
      <p:bldP spid="9" grpId="0" animBg="1"/>
      <p:bldP spid="10" grpId="0" animBg="1"/>
      <p:bldP spid="11" grpId="0" animBg="1"/>
      <p:bldP spid="12"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ChangeArrowheads="1"/>
          </p:cNvSpPr>
          <p:nvPr/>
        </p:nvSpPr>
        <p:spPr bwMode="auto">
          <a:xfrm>
            <a:off x="894482" y="876804"/>
            <a:ext cx="7812408" cy="584775"/>
          </a:xfrm>
          <a:prstGeom prst="rect">
            <a:avLst/>
          </a:prstGeom>
          <a:noFill/>
          <a:ln w="9525">
            <a:noFill/>
            <a:miter lim="800000"/>
            <a:headEnd/>
            <a:tailEnd/>
          </a:ln>
        </p:spPr>
        <p:txBody>
          <a:bodyPr wrap="square" anchor="ctr">
            <a:spAutoFit/>
          </a:bodyPr>
          <a:lstStyle/>
          <a:p>
            <a:pPr algn="ctr"/>
            <a:r>
              <a:rPr lang="en-GB" altLang="en-US" sz="3200" b="1" dirty="0">
                <a:solidFill>
                  <a:srgbClr val="0070C0"/>
                </a:solidFill>
                <a:latin typeface="Calibri" panose="020F0502020204030204"/>
              </a:rPr>
              <a:t>MSIP (Republic of Korea) and ITU project</a:t>
            </a:r>
          </a:p>
        </p:txBody>
      </p:sp>
      <p:sp>
        <p:nvSpPr>
          <p:cNvPr id="2" name="Rectangle 1"/>
          <p:cNvSpPr/>
          <p:nvPr/>
        </p:nvSpPr>
        <p:spPr>
          <a:xfrm>
            <a:off x="554408" y="1358450"/>
            <a:ext cx="8229600" cy="5509200"/>
          </a:xfrm>
          <a:prstGeom prst="rect">
            <a:avLst/>
          </a:prstGeom>
        </p:spPr>
        <p:txBody>
          <a:bodyPr wrap="square">
            <a:spAutoFit/>
          </a:bodyPr>
          <a:lstStyle/>
          <a:p>
            <a:pPr algn="ctr"/>
            <a:r>
              <a:rPr lang="en-US" dirty="0">
                <a:solidFill>
                  <a:srgbClr val="5B9BD5">
                    <a:lumMod val="75000"/>
                  </a:srgbClr>
                </a:solidFill>
              </a:rPr>
              <a:t>	V5 released at the end of 2015</a:t>
            </a:r>
          </a:p>
          <a:p>
            <a:pPr marL="342900" indent="-342900" hangingPunct="0">
              <a:buFont typeface="Arial" panose="020B0604020202020204" pitchFamily="34" charset="0"/>
              <a:buChar char="•"/>
            </a:pPr>
            <a:r>
              <a:rPr lang="en-US" sz="1800" dirty="0">
                <a:solidFill>
                  <a:prstClr val="black"/>
                </a:solidFill>
              </a:rPr>
              <a:t>Adding propagation models based on the latest version of </a:t>
            </a:r>
          </a:p>
          <a:p>
            <a:pPr marL="799986" lvl="1" indent="-342900" hangingPunct="0">
              <a:buFont typeface="Arial" panose="020B0604020202020204" pitchFamily="34" charset="0"/>
              <a:buChar char="•"/>
            </a:pPr>
            <a:r>
              <a:rPr lang="en-US" sz="1600" dirty="0">
                <a:solidFill>
                  <a:prstClr val="black"/>
                </a:solidFill>
              </a:rPr>
              <a:t>P.452(-16), </a:t>
            </a:r>
            <a:r>
              <a:rPr lang="en-US" sz="1400" dirty="0">
                <a:solidFill>
                  <a:prstClr val="black"/>
                </a:solidFill>
              </a:rPr>
              <a:t>Prediction procedure for the evaluation of interference between stations on the surface of the Earth at frequencies above about 0.1 GHz</a:t>
            </a:r>
          </a:p>
          <a:p>
            <a:pPr marL="799986" lvl="1" indent="-342900" hangingPunct="0">
              <a:buFont typeface="Arial" panose="020B0604020202020204" pitchFamily="34" charset="0"/>
              <a:buChar char="•"/>
            </a:pPr>
            <a:r>
              <a:rPr lang="en-US" sz="1600" dirty="0">
                <a:solidFill>
                  <a:prstClr val="black"/>
                </a:solidFill>
              </a:rPr>
              <a:t>P.530(-16), </a:t>
            </a:r>
            <a:r>
              <a:rPr lang="en-US" sz="1400" dirty="0">
                <a:solidFill>
                  <a:prstClr val="black"/>
                </a:solidFill>
              </a:rPr>
              <a:t>Propagation data and prediction methods required for the design of terrestrial line-of-sight systems </a:t>
            </a:r>
          </a:p>
          <a:p>
            <a:pPr marL="799986" lvl="1" indent="-342900" hangingPunct="0">
              <a:buFont typeface="Arial" panose="020B0604020202020204" pitchFamily="34" charset="0"/>
              <a:buChar char="•"/>
            </a:pPr>
            <a:r>
              <a:rPr lang="en-US" sz="1600" dirty="0">
                <a:solidFill>
                  <a:prstClr val="black"/>
                </a:solidFill>
              </a:rPr>
              <a:t>P.1546 (-5) </a:t>
            </a:r>
            <a:r>
              <a:rPr lang="en-US" sz="1400" dirty="0">
                <a:solidFill>
                  <a:prstClr val="black"/>
                </a:solidFill>
              </a:rPr>
              <a:t>(Method for point to area prediction for terrestrial services in frequency range 30 MHz to 3000 MHz) </a:t>
            </a:r>
          </a:p>
          <a:p>
            <a:pPr marL="799986" lvl="1" indent="-342900" hangingPunct="0">
              <a:buFont typeface="Arial" panose="020B0604020202020204" pitchFamily="34" charset="0"/>
              <a:buChar char="•"/>
            </a:pPr>
            <a:r>
              <a:rPr lang="en-US" sz="1600" dirty="0">
                <a:solidFill>
                  <a:prstClr val="black"/>
                </a:solidFill>
              </a:rPr>
              <a:t>P. 1812 (-4) (A path specific propagation prediction method for point-to-area terrestrial services in VHF and UHF bands);</a:t>
            </a:r>
          </a:p>
          <a:p>
            <a:pPr marL="342900" indent="-342900" hangingPunct="0">
              <a:buFont typeface="Arial" panose="020B0604020202020204" pitchFamily="34" charset="0"/>
              <a:buChar char="•"/>
            </a:pPr>
            <a:r>
              <a:rPr lang="en-US" sz="1600" dirty="0">
                <a:solidFill>
                  <a:prstClr val="black"/>
                </a:solidFill>
              </a:rPr>
              <a:t>Intermodulation: calculating interference caused by intermodulation products up to 7th order by using ITU-R SM1134-1 and other resources</a:t>
            </a:r>
          </a:p>
          <a:p>
            <a:pPr marL="342900" indent="-342900" hangingPunct="0">
              <a:buFont typeface="Arial" panose="020B0604020202020204" pitchFamily="34" charset="0"/>
              <a:buChar char="•"/>
            </a:pPr>
            <a:r>
              <a:rPr lang="en-US" sz="1600" dirty="0">
                <a:solidFill>
                  <a:prstClr val="black"/>
                </a:solidFill>
              </a:rPr>
              <a:t>General interface between SMS4DC and monitoring software (based on the guidelines prepared for and presented to ITU-R WP1C of the SG1)</a:t>
            </a:r>
          </a:p>
          <a:p>
            <a:pPr marL="342900" indent="-342900" hangingPunct="0">
              <a:buFont typeface="Arial" panose="020B0604020202020204" pitchFamily="34" charset="0"/>
              <a:buChar char="•"/>
            </a:pPr>
            <a:r>
              <a:rPr lang="en-US" sz="1600" dirty="0">
                <a:solidFill>
                  <a:prstClr val="black"/>
                </a:solidFill>
              </a:rPr>
              <a:t>Further development of built-in and user specified administrative reports;</a:t>
            </a:r>
          </a:p>
          <a:p>
            <a:pPr marL="342900" indent="-342900" hangingPunct="0">
              <a:buFont typeface="Arial" panose="020B0604020202020204" pitchFamily="34" charset="0"/>
              <a:buChar char="•"/>
            </a:pPr>
            <a:r>
              <a:rPr lang="en-US" sz="1600" dirty="0">
                <a:solidFill>
                  <a:prstClr val="black"/>
                </a:solidFill>
              </a:rPr>
              <a:t>Preparation of a general method to import data to SMS4DC</a:t>
            </a:r>
          </a:p>
          <a:p>
            <a:pPr marL="342900" indent="-342900" hangingPunct="0">
              <a:buFont typeface="Arial" panose="020B0604020202020204" pitchFamily="34" charset="0"/>
              <a:buChar char="•"/>
            </a:pPr>
            <a:r>
              <a:rPr lang="en-US" sz="1600" dirty="0">
                <a:solidFill>
                  <a:prstClr val="black"/>
                </a:solidFill>
              </a:rPr>
              <a:t>Spanish language added</a:t>
            </a:r>
          </a:p>
          <a:p>
            <a:pPr marL="342900" indent="-342900" hangingPunct="0">
              <a:buFont typeface="Arial" panose="020B0604020202020204" pitchFamily="34" charset="0"/>
              <a:buChar char="•"/>
            </a:pPr>
            <a:r>
              <a:rPr lang="en-US" sz="1600" dirty="0">
                <a:solidFill>
                  <a:prstClr val="black"/>
                </a:solidFill>
              </a:rPr>
              <a:t>Preparation of time limited version as a demo tool which can be used for introduction of SMS4DC;</a:t>
            </a:r>
          </a:p>
          <a:p>
            <a:pPr marL="342900" indent="-342900" hangingPunct="0">
              <a:buFont typeface="Arial" panose="020B0604020202020204" pitchFamily="34" charset="0"/>
              <a:buChar char="•"/>
            </a:pPr>
            <a:r>
              <a:rPr lang="en-US" sz="1600" dirty="0">
                <a:solidFill>
                  <a:prstClr val="black"/>
                </a:solidFill>
              </a:rPr>
              <a:t>Preparation of the training material for assisting self-learning training of the software. </a:t>
            </a:r>
          </a:p>
          <a:p>
            <a:pPr marL="285750" indent="-285750">
              <a:buFont typeface="Arial" panose="020B0604020202020204" pitchFamily="34" charset="0"/>
              <a:buChar char="•"/>
            </a:pPr>
            <a:r>
              <a:rPr lang="en-US" sz="1600" dirty="0"/>
              <a:t>Train-the-trainer workshop 24 November-2 December 2106, Addis, for around 10 new trainers (English, French and Arabic speaking), in close cooperation with the AFR office</a:t>
            </a:r>
          </a:p>
        </p:txBody>
      </p:sp>
      <p:sp>
        <p:nvSpPr>
          <p:cNvPr id="3" name="Slide Number Placeholder 2">
            <a:extLst>
              <a:ext uri="{FF2B5EF4-FFF2-40B4-BE49-F238E27FC236}">
                <a16:creationId xmlns:a16="http://schemas.microsoft.com/office/drawing/2014/main" id="{94B674FB-ED58-4902-AFC6-43E6E7FA3D03}"/>
              </a:ext>
            </a:extLst>
          </p:cNvPr>
          <p:cNvSpPr>
            <a:spLocks noGrp="1"/>
          </p:cNvSpPr>
          <p:nvPr>
            <p:ph type="sldNum" sz="quarter" idx="12"/>
          </p:nvPr>
        </p:nvSpPr>
        <p:spPr/>
        <p:txBody>
          <a:bodyPr/>
          <a:lstStyle/>
          <a:p>
            <a:fld id="{283C63E4-F9BE-C24A-B4FF-309EB18BA564}" type="slidenum">
              <a:rPr lang="en-US" smtClean="0"/>
              <a:t>19</a:t>
            </a:fld>
            <a:endParaRPr lang="en-US"/>
          </a:p>
        </p:txBody>
      </p:sp>
    </p:spTree>
    <p:extLst>
      <p:ext uri="{BB962C8B-B14F-4D97-AF65-F5344CB8AC3E}">
        <p14:creationId xmlns:p14="http://schemas.microsoft.com/office/powerpoint/2010/main" val="126419541"/>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785296"/>
            <a:ext cx="8229600" cy="1143000"/>
          </a:xfrm>
          <a:ln>
            <a:noFill/>
          </a:ln>
        </p:spPr>
        <p:txBody>
          <a:bodyPr>
            <a:noAutofit/>
          </a:bodyPr>
          <a:lstStyle/>
          <a:p>
            <a:r>
              <a:rPr lang="en-US" sz="3200" dirty="0"/>
              <a:t>ITU Spectrum Management System for Developing Countries (SMS4DC)</a:t>
            </a:r>
          </a:p>
        </p:txBody>
      </p:sp>
      <p:pic>
        <p:nvPicPr>
          <p:cNvPr id="57346" name="Picture 2" descr="https://lh4.googleusercontent.com/-z2vSpBxJbos/Vqju6fc1N3I/AAAAAAAAGls/3HOcaycYx4MXC_4Y2RoTtary2BxKOXEGwCL0B/w960-h720-no/SMS4DC%2B5.0%2Bfor%2BGoogle.jpg"/>
          <p:cNvPicPr>
            <a:picLocks noChangeAspect="1" noChangeArrowheads="1"/>
          </p:cNvPicPr>
          <p:nvPr/>
        </p:nvPicPr>
        <p:blipFill rotWithShape="1">
          <a:blip r:embed="rId2">
            <a:extLst>
              <a:ext uri="{28A0092B-C50C-407E-A947-70E740481C1C}">
                <a14:useLocalDpi xmlns:a14="http://schemas.microsoft.com/office/drawing/2010/main" val="0"/>
              </a:ext>
            </a:extLst>
          </a:blip>
          <a:srcRect l="53204" t="12011" r="7551" b="14404"/>
          <a:stretch/>
        </p:blipFill>
        <p:spPr bwMode="auto">
          <a:xfrm>
            <a:off x="5962650" y="1928296"/>
            <a:ext cx="2965953" cy="4170872"/>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41599" y="2283441"/>
            <a:ext cx="5848709" cy="4072910"/>
          </a:xfrm>
          <a:prstGeom prst="rect">
            <a:avLst/>
          </a:prstGeom>
        </p:spPr>
        <p:txBody>
          <a:bodyPr wrap="square">
            <a:spAutoFit/>
          </a:bodyPr>
          <a:lstStyle/>
          <a:p>
            <a:pPr marL="514350" indent="-514350" fontAlgn="auto">
              <a:spcBef>
                <a:spcPts val="1000"/>
              </a:spcBef>
              <a:spcAft>
                <a:spcPts val="0"/>
              </a:spcAft>
              <a:buClr>
                <a:srgbClr val="5B9BD5"/>
              </a:buClr>
              <a:buSzPct val="76000"/>
              <a:buFont typeface="Wingdings" panose="05000000000000000000" pitchFamily="2" charset="2"/>
              <a:buChar char="Ø"/>
              <a:defRPr/>
            </a:pPr>
            <a:r>
              <a:rPr lang="en-US" sz="2200" b="1" dirty="0">
                <a:solidFill>
                  <a:srgbClr val="4472C4">
                    <a:lumMod val="75000"/>
                  </a:srgbClr>
                </a:solidFill>
                <a:latin typeface="Calibri" panose="020F0502020204030204"/>
                <a:cs typeface="+mn-cs"/>
              </a:rPr>
              <a:t>SMS4DC is software designed by ITU based on ITU recommendations</a:t>
            </a:r>
          </a:p>
          <a:p>
            <a:pPr marL="514350" indent="-514350" fontAlgn="auto">
              <a:spcBef>
                <a:spcPts val="1000"/>
              </a:spcBef>
              <a:spcAft>
                <a:spcPts val="0"/>
              </a:spcAft>
              <a:buClr>
                <a:srgbClr val="5B9BD5"/>
              </a:buClr>
              <a:buSzPct val="76000"/>
              <a:buFont typeface="Wingdings" panose="05000000000000000000" pitchFamily="2" charset="2"/>
              <a:buChar char="Ø"/>
              <a:defRPr/>
            </a:pPr>
            <a:r>
              <a:rPr lang="en-US" sz="2200" b="1" dirty="0">
                <a:solidFill>
                  <a:srgbClr val="4472C4">
                    <a:lumMod val="75000"/>
                  </a:srgbClr>
                </a:solidFill>
                <a:latin typeface="Calibri" panose="020F0502020204030204"/>
                <a:cs typeface="+mn-cs"/>
              </a:rPr>
              <a:t>Developed to assist the administrations of developing countries to undertake their spectrum management responsibilities more effectively;</a:t>
            </a:r>
          </a:p>
          <a:p>
            <a:pPr marL="514350" indent="-514350" fontAlgn="auto">
              <a:spcBef>
                <a:spcPts val="1000"/>
              </a:spcBef>
              <a:spcAft>
                <a:spcPts val="0"/>
              </a:spcAft>
              <a:buClr>
                <a:srgbClr val="5B9BD5"/>
              </a:buClr>
              <a:buSzPct val="76000"/>
              <a:buFont typeface="Wingdings" panose="05000000000000000000" pitchFamily="2" charset="2"/>
              <a:buChar char="Ø"/>
              <a:defRPr/>
            </a:pPr>
            <a:r>
              <a:rPr lang="en-US" sz="2200" b="1" dirty="0">
                <a:solidFill>
                  <a:srgbClr val="4472C4">
                    <a:lumMod val="75000"/>
                  </a:srgbClr>
                </a:solidFill>
                <a:latin typeface="Calibri" panose="020F0502020204030204"/>
                <a:cs typeface="+mn-cs"/>
              </a:rPr>
              <a:t>SMS4DC covers terrestrial fixed, mobile, sound and television broadcasting services in the bands above 30 MHz, including GE-06 as well as frequency coordination of Earth stations</a:t>
            </a:r>
            <a:endParaRPr lang="ar-SA" sz="2200" b="1" dirty="0">
              <a:solidFill>
                <a:srgbClr val="4472C4">
                  <a:lumMod val="75000"/>
                </a:srgbClr>
              </a:solidFill>
              <a:latin typeface="Calibri" panose="020F0502020204030204"/>
              <a:cs typeface="Arial" panose="020B0604020202020204" pitchFamily="34" charset="0"/>
            </a:endParaRPr>
          </a:p>
        </p:txBody>
      </p:sp>
      <p:sp>
        <p:nvSpPr>
          <p:cNvPr id="5" name="Footer Placeholder 4"/>
          <p:cNvSpPr>
            <a:spLocks noGrp="1"/>
          </p:cNvSpPr>
          <p:nvPr>
            <p:ph type="ftr" sz="quarter" idx="11"/>
          </p:nvPr>
        </p:nvSpPr>
        <p:spPr>
          <a:xfrm>
            <a:off x="3028950" y="6356351"/>
            <a:ext cx="3086100" cy="365125"/>
          </a:xfrm>
          <a:prstGeom prst="rect">
            <a:avLst/>
          </a:prstGeom>
        </p:spPr>
        <p:txBody>
          <a:bodyPr vert="horz" lIns="91440" tIns="45720" rIns="91440" bIns="45720" rtlCol="0" anchor="ctr"/>
          <a:lstStyle>
            <a:defPPr>
              <a:defRPr lang="en-US"/>
            </a:defPPr>
            <a:lvl1pPr algn="ctr" rtl="0" fontAlgn="base">
              <a:spcBef>
                <a:spcPct val="0"/>
              </a:spcBef>
              <a:spcAft>
                <a:spcPct val="0"/>
              </a:spcAft>
              <a:defRPr sz="1200" kern="1200">
                <a:solidFill>
                  <a:schemeClr val="tx1">
                    <a:tint val="75000"/>
                  </a:schemeClr>
                </a:solidFill>
                <a:latin typeface="Calibri" pitchFamily="34" charset="0"/>
                <a:ea typeface="+mn-ea"/>
                <a:cs typeface="Arial" charset="0"/>
              </a:defRPr>
            </a:lvl1pPr>
            <a:lvl2pPr marL="457086" algn="l" rtl="0" fontAlgn="base">
              <a:spcBef>
                <a:spcPct val="0"/>
              </a:spcBef>
              <a:spcAft>
                <a:spcPct val="0"/>
              </a:spcAft>
              <a:defRPr sz="2000" kern="1200">
                <a:solidFill>
                  <a:schemeClr val="tx1"/>
                </a:solidFill>
                <a:latin typeface="Calibri" pitchFamily="34" charset="0"/>
                <a:ea typeface="+mn-ea"/>
                <a:cs typeface="Arial" charset="0"/>
              </a:defRPr>
            </a:lvl2pPr>
            <a:lvl3pPr marL="914172" algn="l" rtl="0" fontAlgn="base">
              <a:spcBef>
                <a:spcPct val="0"/>
              </a:spcBef>
              <a:spcAft>
                <a:spcPct val="0"/>
              </a:spcAft>
              <a:defRPr sz="2000" kern="1200">
                <a:solidFill>
                  <a:schemeClr val="tx1"/>
                </a:solidFill>
                <a:latin typeface="Calibri" pitchFamily="34" charset="0"/>
                <a:ea typeface="+mn-ea"/>
                <a:cs typeface="Arial" charset="0"/>
              </a:defRPr>
            </a:lvl3pPr>
            <a:lvl4pPr marL="1371258" algn="l" rtl="0" fontAlgn="base">
              <a:spcBef>
                <a:spcPct val="0"/>
              </a:spcBef>
              <a:spcAft>
                <a:spcPct val="0"/>
              </a:spcAft>
              <a:defRPr sz="2000" kern="1200">
                <a:solidFill>
                  <a:schemeClr val="tx1"/>
                </a:solidFill>
                <a:latin typeface="Calibri" pitchFamily="34" charset="0"/>
                <a:ea typeface="+mn-ea"/>
                <a:cs typeface="Arial" charset="0"/>
              </a:defRPr>
            </a:lvl4pPr>
            <a:lvl5pPr marL="1828344" algn="l" rtl="0" fontAlgn="base">
              <a:spcBef>
                <a:spcPct val="0"/>
              </a:spcBef>
              <a:spcAft>
                <a:spcPct val="0"/>
              </a:spcAft>
              <a:defRPr sz="2000" kern="1200">
                <a:solidFill>
                  <a:schemeClr val="tx1"/>
                </a:solidFill>
                <a:latin typeface="Calibri" pitchFamily="34" charset="0"/>
                <a:ea typeface="+mn-ea"/>
                <a:cs typeface="Arial" charset="0"/>
              </a:defRPr>
            </a:lvl5pPr>
            <a:lvl6pPr marL="2285430" algn="l" defTabSz="914172" rtl="0" eaLnBrk="1" latinLnBrk="0" hangingPunct="1">
              <a:defRPr sz="2000" kern="1200">
                <a:solidFill>
                  <a:schemeClr val="tx1"/>
                </a:solidFill>
                <a:latin typeface="Calibri" pitchFamily="34" charset="0"/>
                <a:ea typeface="+mn-ea"/>
                <a:cs typeface="Arial" charset="0"/>
              </a:defRPr>
            </a:lvl6pPr>
            <a:lvl7pPr marL="2742516" algn="l" defTabSz="914172" rtl="0" eaLnBrk="1" latinLnBrk="0" hangingPunct="1">
              <a:defRPr sz="2000" kern="1200">
                <a:solidFill>
                  <a:schemeClr val="tx1"/>
                </a:solidFill>
                <a:latin typeface="Calibri" pitchFamily="34" charset="0"/>
                <a:ea typeface="+mn-ea"/>
                <a:cs typeface="Arial" charset="0"/>
              </a:defRPr>
            </a:lvl7pPr>
            <a:lvl8pPr marL="3199602" algn="l" defTabSz="914172" rtl="0" eaLnBrk="1" latinLnBrk="0" hangingPunct="1">
              <a:defRPr sz="2000" kern="1200">
                <a:solidFill>
                  <a:schemeClr val="tx1"/>
                </a:solidFill>
                <a:latin typeface="Calibri" pitchFamily="34" charset="0"/>
                <a:ea typeface="+mn-ea"/>
                <a:cs typeface="Arial" charset="0"/>
              </a:defRPr>
            </a:lvl8pPr>
            <a:lvl9pPr marL="3656688" algn="l" defTabSz="914172" rtl="0" eaLnBrk="1" latinLnBrk="0" hangingPunct="1">
              <a:defRPr sz="2000" kern="1200">
                <a:solidFill>
                  <a:schemeClr val="tx1"/>
                </a:solidFill>
                <a:latin typeface="Calibri" pitchFamily="34" charset="0"/>
                <a:ea typeface="+mn-ea"/>
                <a:cs typeface="Arial" charset="0"/>
              </a:defRPr>
            </a:lvl9pPr>
          </a:lstStyle>
          <a:p>
            <a:r>
              <a:rPr lang="en-US">
                <a:solidFill>
                  <a:prstClr val="black">
                    <a:tint val="75000"/>
                  </a:prstClr>
                </a:solidFill>
              </a:rPr>
              <a:t>SM4DC</a:t>
            </a:r>
          </a:p>
        </p:txBody>
      </p:sp>
      <p:sp>
        <p:nvSpPr>
          <p:cNvPr id="6" name="Slide Number Placeholder 5"/>
          <p:cNvSpPr>
            <a:spLocks noGrp="1"/>
          </p:cNvSpPr>
          <p:nvPr>
            <p:ph type="sldNum" sz="quarter" idx="12"/>
          </p:nvPr>
        </p:nvSpPr>
        <p:spPr/>
        <p:txBody>
          <a:bodyPr/>
          <a:lstStyle/>
          <a:p>
            <a:fld id="{7C021B37-211E-43F9-B572-875673115ECD}" type="slidenum">
              <a:rPr lang="en-US" smtClean="0">
                <a:solidFill>
                  <a:prstClr val="black">
                    <a:tint val="75000"/>
                  </a:prstClr>
                </a:solidFill>
              </a:rPr>
              <a:pPr/>
              <a:t>2</a:t>
            </a:fld>
            <a:endParaRPr lang="en-US">
              <a:solidFill>
                <a:prstClr val="black">
                  <a:tint val="75000"/>
                </a:prstClr>
              </a:solidFill>
            </a:endParaRPr>
          </a:p>
        </p:txBody>
      </p:sp>
    </p:spTree>
    <p:extLst>
      <p:ext uri="{BB962C8B-B14F-4D97-AF65-F5344CB8AC3E}">
        <p14:creationId xmlns:p14="http://schemas.microsoft.com/office/powerpoint/2010/main" val="14571384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ChangeArrowheads="1"/>
          </p:cNvSpPr>
          <p:nvPr/>
        </p:nvSpPr>
        <p:spPr bwMode="auto">
          <a:xfrm>
            <a:off x="-117453" y="1234175"/>
            <a:ext cx="8745793" cy="523220"/>
          </a:xfrm>
          <a:prstGeom prst="rect">
            <a:avLst/>
          </a:prstGeom>
          <a:noFill/>
          <a:ln w="9525">
            <a:noFill/>
            <a:miter lim="800000"/>
            <a:headEnd/>
            <a:tailEnd/>
          </a:ln>
        </p:spPr>
        <p:txBody>
          <a:bodyPr wrap="square" anchor="ctr">
            <a:spAutoFit/>
          </a:bodyPr>
          <a:lstStyle/>
          <a:p>
            <a:pPr algn="ctr"/>
            <a:r>
              <a:rPr lang="en-GB" sz="2800" dirty="0">
                <a:solidFill>
                  <a:prstClr val="black"/>
                </a:solidFill>
              </a:rPr>
              <a:t>HCM in SMS4DC</a:t>
            </a:r>
            <a:endParaRPr lang="en-GB" altLang="en-US" sz="2800" dirty="0">
              <a:solidFill>
                <a:srgbClr val="1F497D"/>
              </a:solidFill>
            </a:endParaRPr>
          </a:p>
        </p:txBody>
      </p:sp>
      <p:sp>
        <p:nvSpPr>
          <p:cNvPr id="2" name="Rectangle 1"/>
          <p:cNvSpPr/>
          <p:nvPr/>
        </p:nvSpPr>
        <p:spPr>
          <a:xfrm>
            <a:off x="755576" y="1916832"/>
            <a:ext cx="8229600" cy="2246769"/>
          </a:xfrm>
          <a:prstGeom prst="rect">
            <a:avLst/>
          </a:prstGeom>
        </p:spPr>
        <p:txBody>
          <a:bodyPr wrap="square">
            <a:spAutoFit/>
          </a:bodyPr>
          <a:lstStyle/>
          <a:p>
            <a:pPr marL="285750" indent="-285750">
              <a:buFont typeface="Arial" panose="020B0604020202020204" pitchFamily="34" charset="0"/>
              <a:buChar char="•"/>
            </a:pPr>
            <a:r>
              <a:rPr lang="en-US" sz="2800" dirty="0">
                <a:solidFill>
                  <a:srgbClr val="5B9BD5">
                    <a:lumMod val="75000"/>
                  </a:srgbClr>
                </a:solidFill>
              </a:rPr>
              <a:t>V5.1 of SMS4DC released in 2017 (3</a:t>
            </a:r>
            <a:r>
              <a:rPr lang="en-US" sz="2800" baseline="30000" dirty="0">
                <a:solidFill>
                  <a:srgbClr val="5B9BD5">
                    <a:lumMod val="75000"/>
                  </a:srgbClr>
                </a:solidFill>
              </a:rPr>
              <a:t>rd</a:t>
            </a:r>
            <a:r>
              <a:rPr lang="en-US" sz="2800" dirty="0">
                <a:solidFill>
                  <a:srgbClr val="5B9BD5">
                    <a:lumMod val="75000"/>
                  </a:srgbClr>
                </a:solidFill>
              </a:rPr>
              <a:t> Quarter)</a:t>
            </a:r>
          </a:p>
          <a:p>
            <a:pPr marL="742836" lvl="1" indent="-285750">
              <a:buFont typeface="Arial" panose="020B0604020202020204" pitchFamily="34" charset="0"/>
              <a:buChar char="•"/>
            </a:pPr>
            <a:r>
              <a:rPr lang="en-US" sz="2800" dirty="0"/>
              <a:t>HCM calculations included (EUR)</a:t>
            </a:r>
          </a:p>
          <a:p>
            <a:pPr marL="742836" lvl="1" indent="-285750">
              <a:buFont typeface="Arial" panose="020B0604020202020204" pitchFamily="34" charset="0"/>
              <a:buChar char="•"/>
            </a:pPr>
            <a:r>
              <a:rPr lang="en-US" sz="2800" dirty="0"/>
              <a:t>WRC-15: Article 5 of the RR</a:t>
            </a:r>
          </a:p>
          <a:p>
            <a:pPr marL="285750" indent="-285750">
              <a:buFont typeface="Arial" panose="020B0604020202020204" pitchFamily="34" charset="0"/>
              <a:buChar char="•"/>
            </a:pPr>
            <a:r>
              <a:rPr lang="en-US" sz="2800" dirty="0"/>
              <a:t>HCM4A.dll will be developed by the African experts and when ready, it will be added </a:t>
            </a:r>
          </a:p>
        </p:txBody>
      </p:sp>
      <p:sp>
        <p:nvSpPr>
          <p:cNvPr id="3" name="Slide Number Placeholder 2">
            <a:extLst>
              <a:ext uri="{FF2B5EF4-FFF2-40B4-BE49-F238E27FC236}">
                <a16:creationId xmlns:a16="http://schemas.microsoft.com/office/drawing/2014/main" id="{E16E5ABD-51A3-455A-A6D9-F78BFE1F09C6}"/>
              </a:ext>
            </a:extLst>
          </p:cNvPr>
          <p:cNvSpPr>
            <a:spLocks noGrp="1"/>
          </p:cNvSpPr>
          <p:nvPr>
            <p:ph type="sldNum" sz="quarter" idx="12"/>
          </p:nvPr>
        </p:nvSpPr>
        <p:spPr/>
        <p:txBody>
          <a:bodyPr/>
          <a:lstStyle/>
          <a:p>
            <a:fld id="{283C63E4-F9BE-C24A-B4FF-309EB18BA564}" type="slidenum">
              <a:rPr lang="en-US" smtClean="0"/>
              <a:t>20</a:t>
            </a:fld>
            <a:endParaRPr lang="en-US"/>
          </a:p>
        </p:txBody>
      </p:sp>
    </p:spTree>
    <p:extLst>
      <p:ext uri="{BB962C8B-B14F-4D97-AF65-F5344CB8AC3E}">
        <p14:creationId xmlns:p14="http://schemas.microsoft.com/office/powerpoint/2010/main" val="2609665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Picture 2" descr="C:\Users\ymahmed\Desktop\11111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11" y="968668"/>
            <a:ext cx="5097667" cy="588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8" name="Picture 2" descr="C:\Users\ymahmed\Desktop\new\download.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21626" y="3"/>
            <a:ext cx="1222375"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9" name="Rectangle 1"/>
          <p:cNvSpPr>
            <a:spLocks noChangeArrowheads="1"/>
          </p:cNvSpPr>
          <p:nvPr/>
        </p:nvSpPr>
        <p:spPr bwMode="auto">
          <a:xfrm>
            <a:off x="500147" y="1140900"/>
            <a:ext cx="4350327"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cs typeface="Arial" charset="0"/>
              </a:defRPr>
            </a:lvl1pPr>
            <a:lvl2pPr marL="742950" indent="-285750">
              <a:defRPr>
                <a:solidFill>
                  <a:schemeClr val="tx1"/>
                </a:solidFill>
                <a:latin typeface="Calibri" pitchFamily="34" charset="0"/>
                <a:cs typeface="Arial" charset="0"/>
              </a:defRPr>
            </a:lvl2pPr>
            <a:lvl3pPr marL="1143000" indent="-228600">
              <a:defRPr>
                <a:solidFill>
                  <a:schemeClr val="tx1"/>
                </a:solidFill>
                <a:latin typeface="Calibri" pitchFamily="34" charset="0"/>
                <a:cs typeface="Arial" charset="0"/>
              </a:defRPr>
            </a:lvl3pPr>
            <a:lvl4pPr marL="1600200" indent="-228600">
              <a:defRPr>
                <a:solidFill>
                  <a:schemeClr val="tx1"/>
                </a:solidFill>
                <a:latin typeface="Calibri" pitchFamily="34" charset="0"/>
                <a:cs typeface="Arial" charset="0"/>
              </a:defRPr>
            </a:lvl4pPr>
            <a:lvl5pPr marL="2057400" indent="-228600">
              <a:defRPr>
                <a:solidFill>
                  <a:schemeClr val="tx1"/>
                </a:solidFill>
                <a:latin typeface="Calibri" pitchFamily="34" charset="0"/>
                <a:cs typeface="Arial" charset="0"/>
              </a:defRPr>
            </a:lvl5pPr>
            <a:lvl6pPr marL="2514600" indent="-228600" eaLnBrk="0" fontAlgn="base" hangingPunct="0">
              <a:spcBef>
                <a:spcPct val="0"/>
              </a:spcBef>
              <a:spcAft>
                <a:spcPct val="0"/>
              </a:spcAft>
              <a:defRPr>
                <a:solidFill>
                  <a:schemeClr val="tx1"/>
                </a:solidFill>
                <a:latin typeface="Calibri" pitchFamily="34" charset="0"/>
                <a:cs typeface="Arial" charset="0"/>
              </a:defRPr>
            </a:lvl6pPr>
            <a:lvl7pPr marL="2971800" indent="-228600" eaLnBrk="0" fontAlgn="base" hangingPunct="0">
              <a:spcBef>
                <a:spcPct val="0"/>
              </a:spcBef>
              <a:spcAft>
                <a:spcPct val="0"/>
              </a:spcAft>
              <a:defRPr>
                <a:solidFill>
                  <a:schemeClr val="tx1"/>
                </a:solidFill>
                <a:latin typeface="Calibri" pitchFamily="34" charset="0"/>
                <a:cs typeface="Arial" charset="0"/>
              </a:defRPr>
            </a:lvl7pPr>
            <a:lvl8pPr marL="3429000" indent="-228600" eaLnBrk="0" fontAlgn="base" hangingPunct="0">
              <a:spcBef>
                <a:spcPct val="0"/>
              </a:spcBef>
              <a:spcAft>
                <a:spcPct val="0"/>
              </a:spcAft>
              <a:defRPr>
                <a:solidFill>
                  <a:schemeClr val="tx1"/>
                </a:solidFill>
                <a:latin typeface="Calibri" pitchFamily="34" charset="0"/>
                <a:cs typeface="Arial" charset="0"/>
              </a:defRPr>
            </a:lvl8pPr>
            <a:lvl9pPr marL="3886200" indent="-228600" eaLnBrk="0" fontAlgn="base" hangingPunct="0">
              <a:spcBef>
                <a:spcPct val="0"/>
              </a:spcBef>
              <a:spcAft>
                <a:spcPct val="0"/>
              </a:spcAft>
              <a:defRPr>
                <a:solidFill>
                  <a:schemeClr val="tx1"/>
                </a:solidFill>
                <a:latin typeface="Calibri" pitchFamily="34" charset="0"/>
                <a:cs typeface="Arial" charset="0"/>
              </a:defRPr>
            </a:lvl9pPr>
          </a:lstStyle>
          <a:p>
            <a:pPr algn="ctr"/>
            <a:r>
              <a:rPr lang="en-US" altLang="en-US" sz="2400" b="1" dirty="0">
                <a:solidFill>
                  <a:schemeClr val="bg1"/>
                </a:solidFill>
              </a:rPr>
              <a:t>International Meeting of SMS4DC Users </a:t>
            </a:r>
          </a:p>
        </p:txBody>
      </p:sp>
      <p:sp>
        <p:nvSpPr>
          <p:cNvPr id="3" name="Footer Placeholder 2"/>
          <p:cNvSpPr>
            <a:spLocks noGrp="1"/>
          </p:cNvSpPr>
          <p:nvPr>
            <p:ph type="ftr" sz="quarter" idx="12"/>
          </p:nvPr>
        </p:nvSpPr>
        <p:spPr/>
        <p:txBody>
          <a:bodyPr/>
          <a:lstStyle/>
          <a:p>
            <a:r>
              <a:rPr lang="en-US" altLang="en-US">
                <a:solidFill>
                  <a:srgbClr val="FFFFFF"/>
                </a:solidFill>
              </a:rPr>
              <a:t>SM4DC</a:t>
            </a:r>
          </a:p>
        </p:txBody>
      </p:sp>
      <p:sp>
        <p:nvSpPr>
          <p:cNvPr id="4" name="Slide Number Placeholder 3"/>
          <p:cNvSpPr>
            <a:spLocks noGrp="1"/>
          </p:cNvSpPr>
          <p:nvPr>
            <p:ph type="sldNum" sz="quarter" idx="11"/>
          </p:nvPr>
        </p:nvSpPr>
        <p:spPr>
          <a:xfrm>
            <a:off x="4038023" y="6172200"/>
            <a:ext cx="1067955" cy="304800"/>
          </a:xfrm>
          <a:prstGeom prst="rect">
            <a:avLst/>
          </a:prstGeom>
          <a:ln>
            <a:noFill/>
          </a:ln>
        </p:spPr>
        <p:txBody>
          <a:bodyPr vert="horz" wrap="square" lIns="0" tIns="0" rIns="0" bIns="0" numCol="1" anchor="ctr" anchorCtr="0" compatLnSpc="1">
            <a:prstTxWarp prst="textNoShape">
              <a:avLst/>
            </a:prstTxWarp>
            <a:normAutofit/>
          </a:bodyPr>
          <a:lstStyle>
            <a:defPPr>
              <a:defRPr lang="en-US"/>
            </a:defPPr>
            <a:lvl1pPr algn="ctr" rtl="0" eaLnBrk="1" fontAlgn="base" hangingPunct="1">
              <a:spcBef>
                <a:spcPct val="0"/>
              </a:spcBef>
              <a:spcAft>
                <a:spcPct val="0"/>
              </a:spcAft>
              <a:defRPr sz="1200" b="1" kern="1200">
                <a:solidFill>
                  <a:schemeClr val="tx1"/>
                </a:solidFill>
                <a:latin typeface="Calibri" pitchFamily="34" charset="0"/>
                <a:ea typeface="+mn-ea"/>
                <a:cs typeface="Arial" charset="0"/>
              </a:defRPr>
            </a:lvl1pPr>
            <a:lvl2pPr marL="457086" algn="l" rtl="0" fontAlgn="base">
              <a:spcBef>
                <a:spcPct val="0"/>
              </a:spcBef>
              <a:spcAft>
                <a:spcPct val="0"/>
              </a:spcAft>
              <a:defRPr sz="2000" kern="1200">
                <a:solidFill>
                  <a:schemeClr val="tx1"/>
                </a:solidFill>
                <a:latin typeface="Calibri" pitchFamily="34" charset="0"/>
                <a:ea typeface="+mn-ea"/>
                <a:cs typeface="Arial" charset="0"/>
              </a:defRPr>
            </a:lvl2pPr>
            <a:lvl3pPr marL="914172" algn="l" rtl="0" fontAlgn="base">
              <a:spcBef>
                <a:spcPct val="0"/>
              </a:spcBef>
              <a:spcAft>
                <a:spcPct val="0"/>
              </a:spcAft>
              <a:defRPr sz="2000" kern="1200">
                <a:solidFill>
                  <a:schemeClr val="tx1"/>
                </a:solidFill>
                <a:latin typeface="Calibri" pitchFamily="34" charset="0"/>
                <a:ea typeface="+mn-ea"/>
                <a:cs typeface="Arial" charset="0"/>
              </a:defRPr>
            </a:lvl3pPr>
            <a:lvl4pPr marL="1371258" algn="l" rtl="0" fontAlgn="base">
              <a:spcBef>
                <a:spcPct val="0"/>
              </a:spcBef>
              <a:spcAft>
                <a:spcPct val="0"/>
              </a:spcAft>
              <a:defRPr sz="2000" kern="1200">
                <a:solidFill>
                  <a:schemeClr val="tx1"/>
                </a:solidFill>
                <a:latin typeface="Calibri" pitchFamily="34" charset="0"/>
                <a:ea typeface="+mn-ea"/>
                <a:cs typeface="Arial" charset="0"/>
              </a:defRPr>
            </a:lvl4pPr>
            <a:lvl5pPr marL="1828344" algn="l" rtl="0" fontAlgn="base">
              <a:spcBef>
                <a:spcPct val="0"/>
              </a:spcBef>
              <a:spcAft>
                <a:spcPct val="0"/>
              </a:spcAft>
              <a:defRPr sz="2000" kern="1200">
                <a:solidFill>
                  <a:schemeClr val="tx1"/>
                </a:solidFill>
                <a:latin typeface="Calibri" pitchFamily="34" charset="0"/>
                <a:ea typeface="+mn-ea"/>
                <a:cs typeface="Arial" charset="0"/>
              </a:defRPr>
            </a:lvl5pPr>
            <a:lvl6pPr marL="2285430" algn="l" defTabSz="914172" rtl="0" eaLnBrk="1" latinLnBrk="0" hangingPunct="1">
              <a:defRPr sz="2000" kern="1200">
                <a:solidFill>
                  <a:schemeClr val="tx1"/>
                </a:solidFill>
                <a:latin typeface="Calibri" pitchFamily="34" charset="0"/>
                <a:ea typeface="+mn-ea"/>
                <a:cs typeface="Arial" charset="0"/>
              </a:defRPr>
            </a:lvl6pPr>
            <a:lvl7pPr marL="2742516" algn="l" defTabSz="914172" rtl="0" eaLnBrk="1" latinLnBrk="0" hangingPunct="1">
              <a:defRPr sz="2000" kern="1200">
                <a:solidFill>
                  <a:schemeClr val="tx1"/>
                </a:solidFill>
                <a:latin typeface="Calibri" pitchFamily="34" charset="0"/>
                <a:ea typeface="+mn-ea"/>
                <a:cs typeface="Arial" charset="0"/>
              </a:defRPr>
            </a:lvl7pPr>
            <a:lvl8pPr marL="3199602" algn="l" defTabSz="914172" rtl="0" eaLnBrk="1" latinLnBrk="0" hangingPunct="1">
              <a:defRPr sz="2000" kern="1200">
                <a:solidFill>
                  <a:schemeClr val="tx1"/>
                </a:solidFill>
                <a:latin typeface="Calibri" pitchFamily="34" charset="0"/>
                <a:ea typeface="+mn-ea"/>
                <a:cs typeface="Arial" charset="0"/>
              </a:defRPr>
            </a:lvl8pPr>
            <a:lvl9pPr marL="3656688" algn="l" defTabSz="914172" rtl="0" eaLnBrk="1" latinLnBrk="0" hangingPunct="1">
              <a:defRPr sz="2000" kern="1200">
                <a:solidFill>
                  <a:schemeClr val="tx1"/>
                </a:solidFill>
                <a:latin typeface="Calibri" pitchFamily="34" charset="0"/>
                <a:ea typeface="+mn-ea"/>
                <a:cs typeface="Arial" charset="0"/>
              </a:defRPr>
            </a:lvl9pPr>
          </a:lstStyle>
          <a:p>
            <a:fld id="{63797FB7-FA1E-490E-A635-1A25A8FE8B71}" type="slidenum">
              <a:rPr lang="en-US" altLang="en-US" smtClean="0">
                <a:solidFill>
                  <a:srgbClr val="FFFFFF"/>
                </a:solidFill>
              </a:rPr>
              <a:pPr/>
              <a:t>21</a:t>
            </a:fld>
            <a:endParaRPr lang="en-US" altLang="en-US">
              <a:solidFill>
                <a:srgbClr val="FFFFFF"/>
              </a:solidFill>
            </a:endParaRPr>
          </a:p>
        </p:txBody>
      </p:sp>
      <p:sp>
        <p:nvSpPr>
          <p:cNvPr id="5" name="Rectangle 4"/>
          <p:cNvSpPr/>
          <p:nvPr/>
        </p:nvSpPr>
        <p:spPr>
          <a:xfrm>
            <a:off x="5330297" y="2727298"/>
            <a:ext cx="3813704" cy="1477328"/>
          </a:xfrm>
          <a:prstGeom prst="rect">
            <a:avLst/>
          </a:prstGeom>
        </p:spPr>
        <p:txBody>
          <a:bodyPr wrap="square">
            <a:spAutoFit/>
          </a:bodyPr>
          <a:lstStyle/>
          <a:p>
            <a:r>
              <a:rPr lang="en-US" dirty="0">
                <a:hlinkClick r:id="rId4"/>
              </a:rPr>
              <a:t>http://www.itu.int/en/ITU-D/Spectrum-Broadcasting/Pages/International-SMS4DC-Users-Meeting_Geneva_December16.aspx</a:t>
            </a:r>
            <a:endParaRPr lang="en-US" dirty="0"/>
          </a:p>
        </p:txBody>
      </p:sp>
    </p:spTree>
    <p:extLst>
      <p:ext uri="{BB962C8B-B14F-4D97-AF65-F5344CB8AC3E}">
        <p14:creationId xmlns:p14="http://schemas.microsoft.com/office/powerpoint/2010/main" val="1911803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ChangeArrowheads="1"/>
          </p:cNvSpPr>
          <p:nvPr/>
        </p:nvSpPr>
        <p:spPr bwMode="auto">
          <a:xfrm>
            <a:off x="321605" y="1032358"/>
            <a:ext cx="7812408" cy="707886"/>
          </a:xfrm>
          <a:prstGeom prst="rect">
            <a:avLst/>
          </a:prstGeom>
          <a:noFill/>
          <a:ln w="9525">
            <a:noFill/>
            <a:miter lim="800000"/>
            <a:headEnd/>
            <a:tailEnd/>
          </a:ln>
        </p:spPr>
        <p:txBody>
          <a:bodyPr wrap="square" anchor="ctr">
            <a:spAutoFit/>
          </a:bodyPr>
          <a:lstStyle/>
          <a:p>
            <a:pPr algn="ctr"/>
            <a:r>
              <a:rPr lang="en-GB" sz="4000" b="1" dirty="0">
                <a:solidFill>
                  <a:srgbClr val="0070C0"/>
                </a:solidFill>
                <a:latin typeface="Calibri" panose="020F0502020204030204"/>
              </a:rPr>
              <a:t>Overview</a:t>
            </a:r>
            <a:endParaRPr lang="en-GB" altLang="en-US" sz="4000" b="1" dirty="0">
              <a:solidFill>
                <a:srgbClr val="0070C0"/>
              </a:solidFill>
              <a:latin typeface="Calibri" panose="020F0502020204030204"/>
            </a:endParaRPr>
          </a:p>
        </p:txBody>
      </p:sp>
      <p:sp>
        <p:nvSpPr>
          <p:cNvPr id="3" name="Rectangle 2"/>
          <p:cNvSpPr/>
          <p:nvPr/>
        </p:nvSpPr>
        <p:spPr>
          <a:xfrm>
            <a:off x="179512" y="1765084"/>
            <a:ext cx="8784976" cy="4801314"/>
          </a:xfrm>
          <a:prstGeom prst="rect">
            <a:avLst/>
          </a:prstGeom>
        </p:spPr>
        <p:txBody>
          <a:bodyPr wrap="square">
            <a:spAutoFit/>
          </a:bodyPr>
          <a:lstStyle/>
          <a:p>
            <a:pPr lvl="0"/>
            <a:r>
              <a:rPr lang="en-US" dirty="0">
                <a:solidFill>
                  <a:prstClr val="black"/>
                </a:solidFill>
              </a:rPr>
              <a:t>In order to further develop the tool, it is necessary to collect the opinions and expectations of users and potential users.  To this end, a meeting was be organized for the SMS4DC users with the following aims:</a:t>
            </a:r>
          </a:p>
          <a:p>
            <a:pPr lvl="0">
              <a:buFont typeface="Arial" panose="020B0604020202020204" pitchFamily="34" charset="0"/>
              <a:buChar char="•"/>
            </a:pPr>
            <a:r>
              <a:rPr lang="en-US" dirty="0">
                <a:solidFill>
                  <a:prstClr val="black"/>
                </a:solidFill>
              </a:rPr>
              <a:t>summarizing why computerized spectrum management is required;</a:t>
            </a:r>
          </a:p>
          <a:p>
            <a:pPr lvl="0">
              <a:buFont typeface="Arial" panose="020B0604020202020204" pitchFamily="34" charset="0"/>
              <a:buChar char="•"/>
            </a:pPr>
            <a:r>
              <a:rPr lang="en-US" dirty="0" err="1">
                <a:solidFill>
                  <a:prstClr val="black"/>
                </a:solidFill>
              </a:rPr>
              <a:t>analysing</a:t>
            </a:r>
            <a:r>
              <a:rPr lang="en-US" dirty="0">
                <a:solidFill>
                  <a:prstClr val="black"/>
                </a:solidFill>
              </a:rPr>
              <a:t> the main functions of the SMS4DC;</a:t>
            </a:r>
          </a:p>
          <a:p>
            <a:pPr lvl="0">
              <a:buFont typeface="Arial" panose="020B0604020202020204" pitchFamily="34" charset="0"/>
              <a:buChar char="•"/>
            </a:pPr>
            <a:r>
              <a:rPr lang="en-US" dirty="0">
                <a:solidFill>
                  <a:prstClr val="black"/>
                </a:solidFill>
              </a:rPr>
              <a:t>proposing further developments;</a:t>
            </a:r>
          </a:p>
          <a:p>
            <a:pPr lvl="0">
              <a:buFont typeface="Arial" panose="020B0604020202020204" pitchFamily="34" charset="0"/>
              <a:buChar char="•"/>
            </a:pPr>
            <a:r>
              <a:rPr lang="en-US" dirty="0">
                <a:solidFill>
                  <a:prstClr val="black"/>
                </a:solidFill>
              </a:rPr>
              <a:t>understanding the needs, proposals and experiences of targeted users in order to meet their requirements.</a:t>
            </a:r>
          </a:p>
          <a:p>
            <a:pPr lvl="0"/>
            <a:r>
              <a:rPr lang="en-US" dirty="0">
                <a:solidFill>
                  <a:prstClr val="black"/>
                </a:solidFill>
              </a:rPr>
              <a:t>The meeting focused on:</a:t>
            </a:r>
          </a:p>
          <a:p>
            <a:pPr lvl="0">
              <a:buFont typeface="Arial" panose="020B0604020202020204" pitchFamily="34" charset="0"/>
              <a:buChar char="•"/>
            </a:pPr>
            <a:r>
              <a:rPr lang="en-US" dirty="0">
                <a:solidFill>
                  <a:prstClr val="black"/>
                </a:solidFill>
              </a:rPr>
              <a:t>highlighting the main functions and structure of spectrum management organization and necessary information for efficient spectrum management;</a:t>
            </a:r>
          </a:p>
          <a:p>
            <a:pPr lvl="0">
              <a:buFont typeface="Arial" panose="020B0604020202020204" pitchFamily="34" charset="0"/>
              <a:buChar char="•"/>
            </a:pPr>
            <a:r>
              <a:rPr lang="en-US" dirty="0">
                <a:solidFill>
                  <a:prstClr val="black"/>
                </a:solidFill>
              </a:rPr>
              <a:t>the role of computer-aided spectrum management;</a:t>
            </a:r>
          </a:p>
          <a:p>
            <a:pPr lvl="0">
              <a:buFont typeface="Arial" panose="020B0604020202020204" pitchFamily="34" charset="0"/>
              <a:buChar char="•"/>
            </a:pPr>
            <a:r>
              <a:rPr lang="en-US" dirty="0">
                <a:solidFill>
                  <a:prstClr val="black"/>
                </a:solidFill>
              </a:rPr>
              <a:t>overview of the SMS4DC, including its  structure, main features and different functions;</a:t>
            </a:r>
          </a:p>
          <a:p>
            <a:pPr lvl="0">
              <a:buFont typeface="Arial" panose="020B0604020202020204" pitchFamily="34" charset="0"/>
              <a:buChar char="•"/>
            </a:pPr>
            <a:r>
              <a:rPr lang="en-US" dirty="0">
                <a:solidFill>
                  <a:prstClr val="black"/>
                </a:solidFill>
              </a:rPr>
              <a:t>practical examples; </a:t>
            </a:r>
          </a:p>
          <a:p>
            <a:pPr lvl="0">
              <a:buFont typeface="Arial" panose="020B0604020202020204" pitchFamily="34" charset="0"/>
              <a:buChar char="•"/>
            </a:pPr>
            <a:r>
              <a:rPr lang="en-US" dirty="0">
                <a:solidFill>
                  <a:prstClr val="black"/>
                </a:solidFill>
              </a:rPr>
              <a:t>country presentations from SMS4DC users: how to use the tool and description of their experiences;</a:t>
            </a:r>
          </a:p>
          <a:p>
            <a:pPr lvl="0">
              <a:buFont typeface="Arial" panose="020B0604020202020204" pitchFamily="34" charset="0"/>
              <a:buChar char="•"/>
            </a:pPr>
            <a:r>
              <a:rPr lang="en-US" dirty="0">
                <a:solidFill>
                  <a:prstClr val="black"/>
                </a:solidFill>
              </a:rPr>
              <a:t>requirements, needs, proposals and remarks for further developing the tool.</a:t>
            </a:r>
          </a:p>
        </p:txBody>
      </p:sp>
      <p:sp>
        <p:nvSpPr>
          <p:cNvPr id="2" name="Slide Number Placeholder 1">
            <a:extLst>
              <a:ext uri="{FF2B5EF4-FFF2-40B4-BE49-F238E27FC236}">
                <a16:creationId xmlns:a16="http://schemas.microsoft.com/office/drawing/2014/main" id="{3029E5B6-B679-451D-ACA3-A3BD60E480AD}"/>
              </a:ext>
            </a:extLst>
          </p:cNvPr>
          <p:cNvSpPr>
            <a:spLocks noGrp="1"/>
          </p:cNvSpPr>
          <p:nvPr>
            <p:ph type="sldNum" sz="quarter" idx="12"/>
          </p:nvPr>
        </p:nvSpPr>
        <p:spPr/>
        <p:txBody>
          <a:bodyPr/>
          <a:lstStyle/>
          <a:p>
            <a:fld id="{283C63E4-F9BE-C24A-B4FF-309EB18BA564}" type="slidenum">
              <a:rPr lang="en-US" smtClean="0"/>
              <a:t>22</a:t>
            </a:fld>
            <a:endParaRPr lang="en-US"/>
          </a:p>
        </p:txBody>
      </p:sp>
    </p:spTree>
    <p:extLst>
      <p:ext uri="{BB962C8B-B14F-4D97-AF65-F5344CB8AC3E}">
        <p14:creationId xmlns:p14="http://schemas.microsoft.com/office/powerpoint/2010/main" val="1213023315"/>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512" y="870332"/>
            <a:ext cx="8229600" cy="692696"/>
          </a:xfrm>
          <a:ln>
            <a:noFill/>
          </a:ln>
        </p:spPr>
        <p:txBody>
          <a:bodyPr>
            <a:noAutofit/>
          </a:bodyPr>
          <a:lstStyle/>
          <a:p>
            <a:r>
              <a:rPr lang="en-US" sz="3200" dirty="0"/>
              <a:t>SMS4DC subscriptions before the Workshop</a:t>
            </a:r>
          </a:p>
        </p:txBody>
      </p:sp>
      <p:pic>
        <p:nvPicPr>
          <p:cNvPr id="409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1457400"/>
            <a:ext cx="8568952" cy="5400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Footer Placeholder 3"/>
          <p:cNvSpPr>
            <a:spLocks noGrp="1"/>
          </p:cNvSpPr>
          <p:nvPr>
            <p:ph type="ftr" sz="quarter" idx="11"/>
          </p:nvPr>
        </p:nvSpPr>
        <p:spPr>
          <a:xfrm>
            <a:off x="3028950" y="6356351"/>
            <a:ext cx="3086100" cy="365125"/>
          </a:xfrm>
          <a:prstGeom prst="rect">
            <a:avLst/>
          </a:prstGeom>
        </p:spPr>
        <p:txBody>
          <a:bodyPr vert="horz" lIns="91440" tIns="45720" rIns="91440" bIns="45720" rtlCol="0" anchor="ctr"/>
          <a:lstStyle>
            <a:defPPr>
              <a:defRPr lang="en-US"/>
            </a:defPPr>
            <a:lvl1pPr algn="ctr" rtl="0" fontAlgn="base">
              <a:spcBef>
                <a:spcPct val="0"/>
              </a:spcBef>
              <a:spcAft>
                <a:spcPct val="0"/>
              </a:spcAft>
              <a:defRPr sz="1200" kern="1200">
                <a:solidFill>
                  <a:schemeClr val="tx1">
                    <a:tint val="75000"/>
                  </a:schemeClr>
                </a:solidFill>
                <a:latin typeface="Calibri" pitchFamily="34" charset="0"/>
                <a:ea typeface="+mn-ea"/>
                <a:cs typeface="Arial" charset="0"/>
              </a:defRPr>
            </a:lvl1pPr>
            <a:lvl2pPr marL="457086" algn="l" rtl="0" fontAlgn="base">
              <a:spcBef>
                <a:spcPct val="0"/>
              </a:spcBef>
              <a:spcAft>
                <a:spcPct val="0"/>
              </a:spcAft>
              <a:defRPr sz="2000" kern="1200">
                <a:solidFill>
                  <a:schemeClr val="tx1"/>
                </a:solidFill>
                <a:latin typeface="Calibri" pitchFamily="34" charset="0"/>
                <a:ea typeface="+mn-ea"/>
                <a:cs typeface="Arial" charset="0"/>
              </a:defRPr>
            </a:lvl2pPr>
            <a:lvl3pPr marL="914172" algn="l" rtl="0" fontAlgn="base">
              <a:spcBef>
                <a:spcPct val="0"/>
              </a:spcBef>
              <a:spcAft>
                <a:spcPct val="0"/>
              </a:spcAft>
              <a:defRPr sz="2000" kern="1200">
                <a:solidFill>
                  <a:schemeClr val="tx1"/>
                </a:solidFill>
                <a:latin typeface="Calibri" pitchFamily="34" charset="0"/>
                <a:ea typeface="+mn-ea"/>
                <a:cs typeface="Arial" charset="0"/>
              </a:defRPr>
            </a:lvl3pPr>
            <a:lvl4pPr marL="1371258" algn="l" rtl="0" fontAlgn="base">
              <a:spcBef>
                <a:spcPct val="0"/>
              </a:spcBef>
              <a:spcAft>
                <a:spcPct val="0"/>
              </a:spcAft>
              <a:defRPr sz="2000" kern="1200">
                <a:solidFill>
                  <a:schemeClr val="tx1"/>
                </a:solidFill>
                <a:latin typeface="Calibri" pitchFamily="34" charset="0"/>
                <a:ea typeface="+mn-ea"/>
                <a:cs typeface="Arial" charset="0"/>
              </a:defRPr>
            </a:lvl4pPr>
            <a:lvl5pPr marL="1828344" algn="l" rtl="0" fontAlgn="base">
              <a:spcBef>
                <a:spcPct val="0"/>
              </a:spcBef>
              <a:spcAft>
                <a:spcPct val="0"/>
              </a:spcAft>
              <a:defRPr sz="2000" kern="1200">
                <a:solidFill>
                  <a:schemeClr val="tx1"/>
                </a:solidFill>
                <a:latin typeface="Calibri" pitchFamily="34" charset="0"/>
                <a:ea typeface="+mn-ea"/>
                <a:cs typeface="Arial" charset="0"/>
              </a:defRPr>
            </a:lvl5pPr>
            <a:lvl6pPr marL="2285430" algn="l" defTabSz="914172" rtl="0" eaLnBrk="1" latinLnBrk="0" hangingPunct="1">
              <a:defRPr sz="2000" kern="1200">
                <a:solidFill>
                  <a:schemeClr val="tx1"/>
                </a:solidFill>
                <a:latin typeface="Calibri" pitchFamily="34" charset="0"/>
                <a:ea typeface="+mn-ea"/>
                <a:cs typeface="Arial" charset="0"/>
              </a:defRPr>
            </a:lvl6pPr>
            <a:lvl7pPr marL="2742516" algn="l" defTabSz="914172" rtl="0" eaLnBrk="1" latinLnBrk="0" hangingPunct="1">
              <a:defRPr sz="2000" kern="1200">
                <a:solidFill>
                  <a:schemeClr val="tx1"/>
                </a:solidFill>
                <a:latin typeface="Calibri" pitchFamily="34" charset="0"/>
                <a:ea typeface="+mn-ea"/>
                <a:cs typeface="Arial" charset="0"/>
              </a:defRPr>
            </a:lvl7pPr>
            <a:lvl8pPr marL="3199602" algn="l" defTabSz="914172" rtl="0" eaLnBrk="1" latinLnBrk="0" hangingPunct="1">
              <a:defRPr sz="2000" kern="1200">
                <a:solidFill>
                  <a:schemeClr val="tx1"/>
                </a:solidFill>
                <a:latin typeface="Calibri" pitchFamily="34" charset="0"/>
                <a:ea typeface="+mn-ea"/>
                <a:cs typeface="Arial" charset="0"/>
              </a:defRPr>
            </a:lvl8pPr>
            <a:lvl9pPr marL="3656688" algn="l" defTabSz="914172" rtl="0" eaLnBrk="1" latinLnBrk="0" hangingPunct="1">
              <a:defRPr sz="2000" kern="1200">
                <a:solidFill>
                  <a:schemeClr val="tx1"/>
                </a:solidFill>
                <a:latin typeface="Calibri" pitchFamily="34" charset="0"/>
                <a:ea typeface="+mn-ea"/>
                <a:cs typeface="Arial" charset="0"/>
              </a:defRPr>
            </a:lvl9pPr>
          </a:lstStyle>
          <a:p>
            <a:r>
              <a:rPr lang="en-US">
                <a:solidFill>
                  <a:prstClr val="black">
                    <a:tint val="75000"/>
                  </a:prstClr>
                </a:solidFill>
              </a:rPr>
              <a:t>SM4DC</a:t>
            </a:r>
          </a:p>
        </p:txBody>
      </p:sp>
      <p:sp>
        <p:nvSpPr>
          <p:cNvPr id="5" name="Slide Number Placeholder 4"/>
          <p:cNvSpPr>
            <a:spLocks noGrp="1"/>
          </p:cNvSpPr>
          <p:nvPr>
            <p:ph type="sldNum" sz="quarter" idx="12"/>
          </p:nvPr>
        </p:nvSpPr>
        <p:spPr/>
        <p:txBody>
          <a:bodyPr/>
          <a:lstStyle/>
          <a:p>
            <a:fld id="{7C021B37-211E-43F9-B572-875673115ECD}" type="slidenum">
              <a:rPr lang="en-US" smtClean="0">
                <a:solidFill>
                  <a:prstClr val="black">
                    <a:tint val="75000"/>
                  </a:prstClr>
                </a:solidFill>
              </a:rPr>
              <a:pPr/>
              <a:t>23</a:t>
            </a:fld>
            <a:endParaRPr lang="en-US">
              <a:solidFill>
                <a:prstClr val="black">
                  <a:tint val="75000"/>
                </a:prstClr>
              </a:solidFill>
            </a:endParaRPr>
          </a:p>
        </p:txBody>
      </p:sp>
    </p:spTree>
    <p:extLst>
      <p:ext uri="{BB962C8B-B14F-4D97-AF65-F5344CB8AC3E}">
        <p14:creationId xmlns:p14="http://schemas.microsoft.com/office/powerpoint/2010/main" val="2276979919"/>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ChangeArrowheads="1"/>
          </p:cNvSpPr>
          <p:nvPr/>
        </p:nvSpPr>
        <p:spPr bwMode="auto">
          <a:xfrm>
            <a:off x="475841" y="947451"/>
            <a:ext cx="7812408" cy="707886"/>
          </a:xfrm>
          <a:prstGeom prst="rect">
            <a:avLst/>
          </a:prstGeom>
          <a:noFill/>
          <a:ln w="9525">
            <a:noFill/>
            <a:miter lim="800000"/>
            <a:headEnd/>
            <a:tailEnd/>
          </a:ln>
        </p:spPr>
        <p:txBody>
          <a:bodyPr wrap="square" anchor="ctr">
            <a:spAutoFit/>
          </a:bodyPr>
          <a:lstStyle/>
          <a:p>
            <a:pPr algn="ctr"/>
            <a:r>
              <a:rPr lang="en-GB" sz="4000" b="1" dirty="0">
                <a:solidFill>
                  <a:srgbClr val="0070C0"/>
                </a:solidFill>
                <a:latin typeface="Calibri" panose="020F0502020204030204"/>
              </a:rPr>
              <a:t>Participants</a:t>
            </a:r>
            <a:endParaRPr lang="en-GB" altLang="en-US" sz="4000" b="1" dirty="0">
              <a:solidFill>
                <a:srgbClr val="0070C0"/>
              </a:solidFill>
              <a:latin typeface="Calibri" panose="020F0502020204030204"/>
            </a:endParaRPr>
          </a:p>
        </p:txBody>
      </p:sp>
      <p:sp>
        <p:nvSpPr>
          <p:cNvPr id="2" name="Rectangle 1"/>
          <p:cNvSpPr/>
          <p:nvPr/>
        </p:nvSpPr>
        <p:spPr>
          <a:xfrm>
            <a:off x="385316" y="1988372"/>
            <a:ext cx="8172448" cy="4468596"/>
          </a:xfrm>
          <a:prstGeom prst="rect">
            <a:avLst/>
          </a:prstGeom>
        </p:spPr>
        <p:txBody>
          <a:bodyPr wrap="square">
            <a:spAutoFit/>
          </a:bodyPr>
          <a:lstStyle/>
          <a:p>
            <a:r>
              <a:rPr lang="en-US" sz="2800" dirty="0">
                <a:ea typeface="SimSun" panose="02010600030101010101" pitchFamily="2" charset="-122"/>
                <a:cs typeface="Arial" panose="020B0604020202020204" pitchFamily="34" charset="0"/>
              </a:rPr>
              <a:t>Around 40 participants (registered 50) from 25 countries.</a:t>
            </a:r>
          </a:p>
          <a:p>
            <a:pPr>
              <a:lnSpc>
                <a:spcPct val="107000"/>
              </a:lnSpc>
              <a:spcAft>
                <a:spcPts val="800"/>
              </a:spcAft>
            </a:pPr>
            <a:r>
              <a:rPr lang="en-US" sz="2800" dirty="0">
                <a:ea typeface="SimSun" panose="02010600030101010101" pitchFamily="2" charset="-122"/>
                <a:cs typeface="Arial" panose="020B0604020202020204" pitchFamily="34" charset="0"/>
              </a:rPr>
              <a:t>Presentations: 3 BDT, R&amp;S, ITU Sales, experience of a trainer</a:t>
            </a:r>
          </a:p>
          <a:p>
            <a:pPr>
              <a:lnSpc>
                <a:spcPct val="107000"/>
              </a:lnSpc>
              <a:spcAft>
                <a:spcPts val="800"/>
              </a:spcAft>
            </a:pPr>
            <a:r>
              <a:rPr lang="en-US" sz="2800" dirty="0">
                <a:ea typeface="SimSun" panose="02010600030101010101" pitchFamily="2" charset="-122"/>
                <a:cs typeface="Arial" panose="020B0604020202020204" pitchFamily="34" charset="0"/>
              </a:rPr>
              <a:t>Country presentations: Hungary, Switzerland (including HCM), Burundi, Colombia, Myanmar, Sudan</a:t>
            </a:r>
          </a:p>
          <a:p>
            <a:pPr>
              <a:lnSpc>
                <a:spcPct val="107000"/>
              </a:lnSpc>
              <a:spcAft>
                <a:spcPts val="800"/>
              </a:spcAft>
            </a:pPr>
            <a:r>
              <a:rPr lang="en-US" sz="2800" dirty="0">
                <a:ea typeface="SimSun" panose="02010600030101010101" pitchFamily="2" charset="-122"/>
                <a:cs typeface="Arial" panose="020B0604020202020204" pitchFamily="34" charset="0"/>
              </a:rPr>
              <a:t>Oral presentations: Timor </a:t>
            </a:r>
            <a:r>
              <a:rPr lang="en-US" sz="2800" dirty="0" err="1">
                <a:ea typeface="SimSun" panose="02010600030101010101" pitchFamily="2" charset="-122"/>
                <a:cs typeface="Arial" panose="020B0604020202020204" pitchFamily="34" charset="0"/>
              </a:rPr>
              <a:t>Leste</a:t>
            </a:r>
            <a:r>
              <a:rPr lang="en-US" sz="2800" dirty="0">
                <a:ea typeface="SimSun" panose="02010600030101010101" pitchFamily="2" charset="-122"/>
                <a:cs typeface="Arial" panose="020B0604020202020204" pitchFamily="34" charset="0"/>
              </a:rPr>
              <a:t>, Bhutan, Cameroon, PNG, LS</a:t>
            </a:r>
          </a:p>
          <a:p>
            <a:pPr>
              <a:lnSpc>
                <a:spcPct val="107000"/>
              </a:lnSpc>
              <a:spcAft>
                <a:spcPts val="800"/>
              </a:spcAft>
            </a:pPr>
            <a:r>
              <a:rPr lang="en-US" sz="2800" dirty="0">
                <a:ea typeface="SimSun" panose="02010600030101010101" pitchFamily="2" charset="-122"/>
                <a:cs typeface="Arial" panose="020B0604020202020204" pitchFamily="34" charset="0"/>
              </a:rPr>
              <a:t>Comments by e-mail: experiences of Pacific Islands </a:t>
            </a:r>
            <a:endParaRPr lang="en-US" sz="1100" dirty="0">
              <a:solidFill>
                <a:srgbClr val="000000"/>
              </a:solidFill>
            </a:endParaRPr>
          </a:p>
        </p:txBody>
      </p:sp>
      <p:sp>
        <p:nvSpPr>
          <p:cNvPr id="3" name="Slide Number Placeholder 2">
            <a:extLst>
              <a:ext uri="{FF2B5EF4-FFF2-40B4-BE49-F238E27FC236}">
                <a16:creationId xmlns:a16="http://schemas.microsoft.com/office/drawing/2014/main" id="{7C3B48B6-4D2B-4707-B4DC-19E46FC8233F}"/>
              </a:ext>
            </a:extLst>
          </p:cNvPr>
          <p:cNvSpPr>
            <a:spLocks noGrp="1"/>
          </p:cNvSpPr>
          <p:nvPr>
            <p:ph type="sldNum" sz="quarter" idx="12"/>
          </p:nvPr>
        </p:nvSpPr>
        <p:spPr/>
        <p:txBody>
          <a:bodyPr/>
          <a:lstStyle/>
          <a:p>
            <a:fld id="{283C63E4-F9BE-C24A-B4FF-309EB18BA564}" type="slidenum">
              <a:rPr lang="en-US" smtClean="0"/>
              <a:t>24</a:t>
            </a:fld>
            <a:endParaRPr lang="en-US"/>
          </a:p>
        </p:txBody>
      </p:sp>
    </p:spTree>
    <p:extLst>
      <p:ext uri="{BB962C8B-B14F-4D97-AF65-F5344CB8AC3E}">
        <p14:creationId xmlns:p14="http://schemas.microsoft.com/office/powerpoint/2010/main" val="4063225005"/>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ChangeArrowheads="1"/>
          </p:cNvSpPr>
          <p:nvPr/>
        </p:nvSpPr>
        <p:spPr bwMode="auto">
          <a:xfrm>
            <a:off x="112285" y="1189821"/>
            <a:ext cx="7812408" cy="707886"/>
          </a:xfrm>
          <a:prstGeom prst="rect">
            <a:avLst/>
          </a:prstGeom>
          <a:noFill/>
          <a:ln w="9525">
            <a:noFill/>
            <a:miter lim="800000"/>
            <a:headEnd/>
            <a:tailEnd/>
          </a:ln>
        </p:spPr>
        <p:txBody>
          <a:bodyPr wrap="square" anchor="ctr">
            <a:spAutoFit/>
          </a:bodyPr>
          <a:lstStyle/>
          <a:p>
            <a:pPr algn="ctr"/>
            <a:r>
              <a:rPr lang="en-GB" sz="4000" b="1" dirty="0">
                <a:solidFill>
                  <a:srgbClr val="0070C0"/>
                </a:solidFill>
                <a:latin typeface="Calibri" panose="020F0502020204030204"/>
              </a:rPr>
              <a:t>Final conclusions</a:t>
            </a:r>
            <a:endParaRPr lang="en-GB" altLang="en-US" sz="4000" b="1" dirty="0">
              <a:solidFill>
                <a:srgbClr val="0070C0"/>
              </a:solidFill>
              <a:latin typeface="Calibri" panose="020F0502020204030204"/>
            </a:endParaRPr>
          </a:p>
        </p:txBody>
      </p:sp>
      <p:sp>
        <p:nvSpPr>
          <p:cNvPr id="2" name="Rectangle 1"/>
          <p:cNvSpPr/>
          <p:nvPr/>
        </p:nvSpPr>
        <p:spPr>
          <a:xfrm>
            <a:off x="485776" y="2236651"/>
            <a:ext cx="8172448" cy="4215578"/>
          </a:xfrm>
          <a:prstGeom prst="rect">
            <a:avLst/>
          </a:prstGeom>
        </p:spPr>
        <p:txBody>
          <a:bodyPr wrap="square">
            <a:spAutoFit/>
          </a:bodyPr>
          <a:lstStyle/>
          <a:p>
            <a:pPr>
              <a:lnSpc>
                <a:spcPct val="107000"/>
              </a:lnSpc>
              <a:spcAft>
                <a:spcPts val="800"/>
              </a:spcAft>
            </a:pPr>
            <a:r>
              <a:rPr lang="en-US" sz="3600" dirty="0">
                <a:ea typeface="SimSun" panose="02010600030101010101" pitchFamily="2" charset="-122"/>
                <a:cs typeface="Arial" panose="020B0604020202020204" pitchFamily="34" charset="0"/>
              </a:rPr>
              <a:t>The participants expressed their view on the usefulness of the software but it can be even better with some improvements. In addition they supported the idea to have this type of meeting once per year and if possible, have also regional meetings of the users.</a:t>
            </a:r>
            <a:r>
              <a:rPr lang="en-US" sz="1100" dirty="0">
                <a:solidFill>
                  <a:srgbClr val="000000"/>
                </a:solidFill>
              </a:rPr>
              <a:t>	</a:t>
            </a:r>
          </a:p>
        </p:txBody>
      </p:sp>
      <p:sp>
        <p:nvSpPr>
          <p:cNvPr id="3" name="Slide Number Placeholder 2">
            <a:extLst>
              <a:ext uri="{FF2B5EF4-FFF2-40B4-BE49-F238E27FC236}">
                <a16:creationId xmlns:a16="http://schemas.microsoft.com/office/drawing/2014/main" id="{4C691A7A-4C46-4A46-9A1B-E3DDBFD6BCB2}"/>
              </a:ext>
            </a:extLst>
          </p:cNvPr>
          <p:cNvSpPr>
            <a:spLocks noGrp="1"/>
          </p:cNvSpPr>
          <p:nvPr>
            <p:ph type="sldNum" sz="quarter" idx="12"/>
          </p:nvPr>
        </p:nvSpPr>
        <p:spPr/>
        <p:txBody>
          <a:bodyPr/>
          <a:lstStyle/>
          <a:p>
            <a:fld id="{283C63E4-F9BE-C24A-B4FF-309EB18BA564}" type="slidenum">
              <a:rPr lang="en-US" smtClean="0"/>
              <a:t>25</a:t>
            </a:fld>
            <a:endParaRPr lang="en-US"/>
          </a:p>
        </p:txBody>
      </p:sp>
    </p:spTree>
    <p:extLst>
      <p:ext uri="{BB962C8B-B14F-4D97-AF65-F5344CB8AC3E}">
        <p14:creationId xmlns:p14="http://schemas.microsoft.com/office/powerpoint/2010/main" val="916310691"/>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ChangeArrowheads="1"/>
          </p:cNvSpPr>
          <p:nvPr/>
        </p:nvSpPr>
        <p:spPr bwMode="auto">
          <a:xfrm>
            <a:off x="418641" y="1114280"/>
            <a:ext cx="7879543" cy="646331"/>
          </a:xfrm>
          <a:prstGeom prst="rect">
            <a:avLst/>
          </a:prstGeom>
          <a:noFill/>
          <a:ln w="9525">
            <a:noFill/>
            <a:miter lim="800000"/>
            <a:headEnd/>
            <a:tailEnd/>
          </a:ln>
        </p:spPr>
        <p:txBody>
          <a:bodyPr wrap="square" anchor="ctr">
            <a:spAutoFit/>
          </a:bodyPr>
          <a:lstStyle/>
          <a:p>
            <a:pPr algn="ctr"/>
            <a:r>
              <a:rPr lang="en-GB" sz="3600" b="1" dirty="0">
                <a:solidFill>
                  <a:srgbClr val="0070C0"/>
                </a:solidFill>
                <a:latin typeface="Calibri" panose="020F0502020204030204"/>
              </a:rPr>
              <a:t>Proposals for improvements, additions</a:t>
            </a:r>
            <a:endParaRPr lang="en-GB" altLang="en-US" sz="3600" b="1" dirty="0">
              <a:solidFill>
                <a:srgbClr val="0070C0"/>
              </a:solidFill>
              <a:latin typeface="Calibri" panose="020F0502020204030204"/>
            </a:endParaRPr>
          </a:p>
        </p:txBody>
      </p:sp>
      <p:sp>
        <p:nvSpPr>
          <p:cNvPr id="2" name="Rectangle 1"/>
          <p:cNvSpPr/>
          <p:nvPr/>
        </p:nvSpPr>
        <p:spPr>
          <a:xfrm>
            <a:off x="314105" y="1685807"/>
            <a:ext cx="8172448" cy="5015797"/>
          </a:xfrm>
          <a:prstGeom prst="rect">
            <a:avLst/>
          </a:prstGeom>
        </p:spPr>
        <p:txBody>
          <a:bodyPr wrap="square">
            <a:spAutoFit/>
          </a:bodyPr>
          <a:lstStyle/>
          <a:p>
            <a:endParaRPr lang="en-US" sz="1200" dirty="0">
              <a:solidFill>
                <a:srgbClr val="000000"/>
              </a:solidFill>
            </a:endParaRPr>
          </a:p>
          <a:p>
            <a:pPr marL="571500" indent="-571500">
              <a:lnSpc>
                <a:spcPct val="107000"/>
              </a:lnSpc>
              <a:spcAft>
                <a:spcPts val="800"/>
              </a:spcAft>
              <a:buFont typeface="Arial" panose="020B0604020202020204" pitchFamily="34" charset="0"/>
              <a:buChar char="•"/>
            </a:pPr>
            <a:r>
              <a:rPr lang="en-US" sz="3600" dirty="0">
                <a:solidFill>
                  <a:prstClr val="black"/>
                </a:solidFill>
                <a:ea typeface="SimSun" panose="02010600030101010101" pitchFamily="2" charset="-122"/>
                <a:cs typeface="Arial" panose="020B0604020202020204" pitchFamily="34" charset="0"/>
              </a:rPr>
              <a:t>Administrative functions</a:t>
            </a:r>
          </a:p>
          <a:p>
            <a:pPr marL="571500" indent="-571500">
              <a:lnSpc>
                <a:spcPct val="107000"/>
              </a:lnSpc>
              <a:spcAft>
                <a:spcPts val="800"/>
              </a:spcAft>
              <a:buFont typeface="Arial" panose="020B0604020202020204" pitchFamily="34" charset="0"/>
              <a:buChar char="•"/>
            </a:pPr>
            <a:r>
              <a:rPr lang="en-US" sz="3600" dirty="0">
                <a:solidFill>
                  <a:prstClr val="black"/>
                </a:solidFill>
                <a:ea typeface="SimSun" panose="02010600030101010101" pitchFamily="2" charset="-122"/>
                <a:cs typeface="Arial" panose="020B0604020202020204" pitchFamily="34" charset="0"/>
              </a:rPr>
              <a:t>Engineering</a:t>
            </a:r>
          </a:p>
          <a:p>
            <a:pPr marL="571500" indent="-571500">
              <a:lnSpc>
                <a:spcPct val="107000"/>
              </a:lnSpc>
              <a:spcAft>
                <a:spcPts val="800"/>
              </a:spcAft>
              <a:buFont typeface="Arial" panose="020B0604020202020204" pitchFamily="34" charset="0"/>
              <a:buChar char="•"/>
            </a:pPr>
            <a:r>
              <a:rPr lang="en-US" sz="3600" dirty="0">
                <a:solidFill>
                  <a:prstClr val="black"/>
                </a:solidFill>
                <a:ea typeface="SimSun" panose="02010600030101010101" pitchFamily="2" charset="-122"/>
                <a:cs typeface="Arial" panose="020B0604020202020204" pitchFamily="34" charset="0"/>
              </a:rPr>
              <a:t>Graphical</a:t>
            </a:r>
          </a:p>
          <a:p>
            <a:pPr marL="571500" indent="-571500">
              <a:lnSpc>
                <a:spcPct val="107000"/>
              </a:lnSpc>
              <a:spcAft>
                <a:spcPts val="800"/>
              </a:spcAft>
              <a:buFont typeface="Arial" panose="020B0604020202020204" pitchFamily="34" charset="0"/>
              <a:buChar char="•"/>
            </a:pPr>
            <a:r>
              <a:rPr lang="en-US" sz="3600" dirty="0">
                <a:solidFill>
                  <a:prstClr val="black"/>
                </a:solidFill>
                <a:ea typeface="SimSun" panose="02010600030101010101" pitchFamily="2" charset="-122"/>
                <a:cs typeface="Arial" panose="020B0604020202020204" pitchFamily="34" charset="0"/>
              </a:rPr>
              <a:t>Training</a:t>
            </a:r>
          </a:p>
          <a:p>
            <a:pPr marL="571500" indent="-571500">
              <a:lnSpc>
                <a:spcPct val="107000"/>
              </a:lnSpc>
              <a:spcAft>
                <a:spcPts val="800"/>
              </a:spcAft>
              <a:buFont typeface="Arial" panose="020B0604020202020204" pitchFamily="34" charset="0"/>
              <a:buChar char="•"/>
            </a:pPr>
            <a:r>
              <a:rPr lang="en-US" sz="3600" dirty="0">
                <a:solidFill>
                  <a:prstClr val="black"/>
                </a:solidFill>
                <a:ea typeface="SimSun" panose="02010600030101010101" pitchFamily="2" charset="-122"/>
                <a:cs typeface="Arial" panose="020B0604020202020204" pitchFamily="34" charset="0"/>
              </a:rPr>
              <a:t>Support</a:t>
            </a:r>
          </a:p>
          <a:p>
            <a:pPr marL="571500" indent="-571500">
              <a:lnSpc>
                <a:spcPct val="107000"/>
              </a:lnSpc>
              <a:spcAft>
                <a:spcPts val="800"/>
              </a:spcAft>
              <a:buFont typeface="Arial" panose="020B0604020202020204" pitchFamily="34" charset="0"/>
              <a:buChar char="•"/>
            </a:pPr>
            <a:r>
              <a:rPr lang="en-US" sz="3600" dirty="0">
                <a:solidFill>
                  <a:prstClr val="black"/>
                </a:solidFill>
                <a:ea typeface="SimSun" panose="02010600030101010101" pitchFamily="2" charset="-122"/>
                <a:cs typeface="Arial" panose="020B0604020202020204" pitchFamily="34" charset="0"/>
              </a:rPr>
              <a:t>Software</a:t>
            </a:r>
          </a:p>
          <a:p>
            <a:pPr marL="571500" indent="-571500">
              <a:lnSpc>
                <a:spcPct val="107000"/>
              </a:lnSpc>
              <a:spcAft>
                <a:spcPts val="800"/>
              </a:spcAft>
              <a:buFont typeface="Arial" panose="020B0604020202020204" pitchFamily="34" charset="0"/>
              <a:buChar char="•"/>
            </a:pPr>
            <a:r>
              <a:rPr lang="en-US" sz="3600" dirty="0">
                <a:solidFill>
                  <a:prstClr val="black"/>
                </a:solidFill>
                <a:ea typeface="SimSun" panose="02010600030101010101" pitchFamily="2" charset="-122"/>
                <a:cs typeface="Arial" panose="020B0604020202020204" pitchFamily="34" charset="0"/>
              </a:rPr>
              <a:t>Promotion</a:t>
            </a:r>
            <a:r>
              <a:rPr lang="en-US" sz="1100" dirty="0">
                <a:solidFill>
                  <a:srgbClr val="000000"/>
                </a:solidFill>
              </a:rPr>
              <a:t>	</a:t>
            </a:r>
          </a:p>
        </p:txBody>
      </p:sp>
      <p:sp>
        <p:nvSpPr>
          <p:cNvPr id="3" name="Slide Number Placeholder 2">
            <a:extLst>
              <a:ext uri="{FF2B5EF4-FFF2-40B4-BE49-F238E27FC236}">
                <a16:creationId xmlns:a16="http://schemas.microsoft.com/office/drawing/2014/main" id="{44820C59-D50A-4476-9E7B-041A1FD446CF}"/>
              </a:ext>
            </a:extLst>
          </p:cNvPr>
          <p:cNvSpPr>
            <a:spLocks noGrp="1"/>
          </p:cNvSpPr>
          <p:nvPr>
            <p:ph type="sldNum" sz="quarter" idx="12"/>
          </p:nvPr>
        </p:nvSpPr>
        <p:spPr/>
        <p:txBody>
          <a:bodyPr/>
          <a:lstStyle/>
          <a:p>
            <a:fld id="{283C63E4-F9BE-C24A-B4FF-309EB18BA564}" type="slidenum">
              <a:rPr lang="en-US" smtClean="0"/>
              <a:t>26</a:t>
            </a:fld>
            <a:endParaRPr lang="en-US"/>
          </a:p>
        </p:txBody>
      </p:sp>
    </p:spTree>
    <p:extLst>
      <p:ext uri="{BB962C8B-B14F-4D97-AF65-F5344CB8AC3E}">
        <p14:creationId xmlns:p14="http://schemas.microsoft.com/office/powerpoint/2010/main" val="3073672879"/>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ChangeArrowheads="1"/>
          </p:cNvSpPr>
          <p:nvPr/>
        </p:nvSpPr>
        <p:spPr bwMode="auto">
          <a:xfrm>
            <a:off x="924016" y="923330"/>
            <a:ext cx="7452368" cy="646331"/>
          </a:xfrm>
          <a:prstGeom prst="rect">
            <a:avLst/>
          </a:prstGeom>
          <a:noFill/>
          <a:ln w="9525">
            <a:noFill/>
            <a:miter lim="800000"/>
            <a:headEnd/>
            <a:tailEnd/>
          </a:ln>
        </p:spPr>
        <p:txBody>
          <a:bodyPr wrap="square" anchor="ctr">
            <a:spAutoFit/>
          </a:bodyPr>
          <a:lstStyle/>
          <a:p>
            <a:pPr algn="ctr"/>
            <a:r>
              <a:rPr lang="en-GB" sz="3600" b="1" dirty="0">
                <a:solidFill>
                  <a:srgbClr val="0070C0"/>
                </a:solidFill>
                <a:latin typeface="Calibri" panose="020F0502020204030204"/>
              </a:rPr>
              <a:t>Administrative functions</a:t>
            </a:r>
            <a:endParaRPr lang="en-GB" altLang="en-US" sz="3600" b="1" dirty="0">
              <a:solidFill>
                <a:srgbClr val="0070C0"/>
              </a:solidFill>
              <a:latin typeface="Calibri" panose="020F0502020204030204"/>
            </a:endParaRPr>
          </a:p>
        </p:txBody>
      </p:sp>
      <p:sp>
        <p:nvSpPr>
          <p:cNvPr id="2" name="Rectangle 1"/>
          <p:cNvSpPr/>
          <p:nvPr/>
        </p:nvSpPr>
        <p:spPr>
          <a:xfrm>
            <a:off x="485776" y="1520555"/>
            <a:ext cx="8172448" cy="5447645"/>
          </a:xfrm>
          <a:prstGeom prst="rect">
            <a:avLst/>
          </a:prstGeom>
        </p:spPr>
        <p:txBody>
          <a:bodyPr wrap="square">
            <a:spAutoFit/>
          </a:bodyPr>
          <a:lstStyle/>
          <a:p>
            <a:pPr marL="342900" lvl="0" indent="-342900">
              <a:buFont typeface="Arial" panose="020B0604020202020204" pitchFamily="34" charset="0"/>
              <a:buChar char="•"/>
            </a:pPr>
            <a:r>
              <a:rPr lang="en-US" sz="2400" dirty="0"/>
              <a:t>Making easier transfer from </a:t>
            </a:r>
            <a:r>
              <a:rPr lang="en-US" sz="2400" dirty="0" err="1"/>
              <a:t>Anonymus</a:t>
            </a:r>
            <a:r>
              <a:rPr lang="en-US" sz="2400" dirty="0"/>
              <a:t> to licensed station</a:t>
            </a:r>
          </a:p>
          <a:p>
            <a:pPr marL="342900" lvl="0" indent="-342900">
              <a:buFont typeface="Arial" panose="020B0604020202020204" pitchFamily="34" charset="0"/>
              <a:buChar char="•"/>
            </a:pPr>
            <a:r>
              <a:rPr lang="en-US" sz="2400" dirty="0"/>
              <a:t>Improvement of designing license and invoice form</a:t>
            </a:r>
          </a:p>
          <a:p>
            <a:pPr marL="342900" lvl="0" indent="-342900">
              <a:buFont typeface="Arial" panose="020B0604020202020204" pitchFamily="34" charset="0"/>
              <a:buChar char="•"/>
            </a:pPr>
            <a:r>
              <a:rPr lang="en-US" sz="2400" dirty="0"/>
              <a:t>Using copy function in data entry</a:t>
            </a:r>
          </a:p>
          <a:p>
            <a:pPr marL="342900" lvl="0" indent="-342900">
              <a:buFont typeface="Arial" panose="020B0604020202020204" pitchFamily="34" charset="0"/>
              <a:buChar char="•"/>
            </a:pPr>
            <a:r>
              <a:rPr lang="en-US" sz="2400" dirty="0"/>
              <a:t>Export to/from Excel and Word for reporting</a:t>
            </a:r>
          </a:p>
          <a:p>
            <a:pPr marL="342900" lvl="0" indent="-342900">
              <a:buFont typeface="Arial" panose="020B0604020202020204" pitchFamily="34" charset="0"/>
              <a:buChar char="•"/>
            </a:pPr>
            <a:r>
              <a:rPr lang="en-US" sz="2400" dirty="0"/>
              <a:t>Search for stations based on name/ID</a:t>
            </a:r>
          </a:p>
          <a:p>
            <a:pPr marL="342900" lvl="0" indent="-342900">
              <a:buFont typeface="Arial" panose="020B0604020202020204" pitchFamily="34" charset="0"/>
              <a:buChar char="•"/>
            </a:pPr>
            <a:r>
              <a:rPr lang="en-US" sz="2400" dirty="0"/>
              <a:t>Status of license, step-by-step follow up of the licensing process</a:t>
            </a:r>
          </a:p>
          <a:p>
            <a:pPr marL="342900" lvl="0" indent="-342900">
              <a:buFont typeface="Arial" panose="020B0604020202020204" pitchFamily="34" charset="0"/>
              <a:buChar char="•"/>
            </a:pPr>
            <a:r>
              <a:rPr lang="en-US" sz="2400" dirty="0"/>
              <a:t>Export/import between SMS4DC-SMS4DC</a:t>
            </a:r>
          </a:p>
          <a:p>
            <a:pPr marL="342900" lvl="0" indent="-342900">
              <a:buFont typeface="Arial" panose="020B0604020202020204" pitchFamily="34" charset="0"/>
              <a:buChar char="•"/>
            </a:pPr>
            <a:r>
              <a:rPr lang="en-US" sz="2400" dirty="0"/>
              <a:t>Licensing request via web/on-line application form</a:t>
            </a:r>
          </a:p>
          <a:p>
            <a:pPr marL="342900" lvl="0" indent="-342900">
              <a:buFont typeface="Arial" panose="020B0604020202020204" pitchFamily="34" charset="0"/>
              <a:buChar char="•"/>
            </a:pPr>
            <a:r>
              <a:rPr lang="en-US" sz="2400" dirty="0"/>
              <a:t>Upload printed license/invoice (or at least link to them)</a:t>
            </a:r>
          </a:p>
          <a:p>
            <a:pPr marL="342900" lvl="0" indent="-342900">
              <a:buFont typeface="Arial" panose="020B0604020202020204" pitchFamily="34" charset="0"/>
              <a:buChar char="•"/>
            </a:pPr>
            <a:r>
              <a:rPr lang="en-US" sz="2400" dirty="0"/>
              <a:t>Reporting on e.g. number of licenses, stations</a:t>
            </a:r>
          </a:p>
          <a:p>
            <a:pPr marL="342900" lvl="0" indent="-342900">
              <a:buFont typeface="Arial" panose="020B0604020202020204" pitchFamily="34" charset="0"/>
              <a:buChar char="•"/>
            </a:pPr>
            <a:r>
              <a:rPr lang="en-US" sz="2400" dirty="0"/>
              <a:t>Automatic renewal of frequency licenses</a:t>
            </a:r>
          </a:p>
          <a:p>
            <a:pPr marL="342900" lvl="0" indent="-342900">
              <a:buFont typeface="Arial" panose="020B0604020202020204" pitchFamily="34" charset="0"/>
              <a:buChar char="•"/>
            </a:pPr>
            <a:r>
              <a:rPr lang="en-US" sz="2400" dirty="0"/>
              <a:t>Making microwave link entries easier </a:t>
            </a:r>
          </a:p>
          <a:p>
            <a:pPr marL="342900" lvl="0" indent="-342900">
              <a:buFont typeface="Arial" panose="020B0604020202020204" pitchFamily="34" charset="0"/>
              <a:buChar char="•"/>
            </a:pPr>
            <a:r>
              <a:rPr lang="en-US" sz="2400" dirty="0"/>
              <a:t>Supporting management information system</a:t>
            </a:r>
            <a:endParaRPr lang="en-US" sz="2400" dirty="0">
              <a:solidFill>
                <a:srgbClr val="000000"/>
              </a:solidFill>
            </a:endParaRPr>
          </a:p>
        </p:txBody>
      </p:sp>
      <p:sp>
        <p:nvSpPr>
          <p:cNvPr id="3" name="Slide Number Placeholder 2">
            <a:extLst>
              <a:ext uri="{FF2B5EF4-FFF2-40B4-BE49-F238E27FC236}">
                <a16:creationId xmlns:a16="http://schemas.microsoft.com/office/drawing/2014/main" id="{B8F31540-C7AB-44F1-B727-65A4DB1BAFE9}"/>
              </a:ext>
            </a:extLst>
          </p:cNvPr>
          <p:cNvSpPr>
            <a:spLocks noGrp="1"/>
          </p:cNvSpPr>
          <p:nvPr>
            <p:ph type="sldNum" sz="quarter" idx="12"/>
          </p:nvPr>
        </p:nvSpPr>
        <p:spPr/>
        <p:txBody>
          <a:bodyPr/>
          <a:lstStyle/>
          <a:p>
            <a:fld id="{283C63E4-F9BE-C24A-B4FF-309EB18BA564}" type="slidenum">
              <a:rPr lang="en-US" smtClean="0"/>
              <a:t>27</a:t>
            </a:fld>
            <a:endParaRPr lang="en-US"/>
          </a:p>
        </p:txBody>
      </p:sp>
    </p:spTree>
    <p:extLst>
      <p:ext uri="{BB962C8B-B14F-4D97-AF65-F5344CB8AC3E}">
        <p14:creationId xmlns:p14="http://schemas.microsoft.com/office/powerpoint/2010/main" val="11290743"/>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ChangeArrowheads="1"/>
          </p:cNvSpPr>
          <p:nvPr/>
        </p:nvSpPr>
        <p:spPr bwMode="auto">
          <a:xfrm>
            <a:off x="845816" y="1148795"/>
            <a:ext cx="7452368" cy="646331"/>
          </a:xfrm>
          <a:prstGeom prst="rect">
            <a:avLst/>
          </a:prstGeom>
          <a:noFill/>
          <a:ln w="9525">
            <a:noFill/>
            <a:miter lim="800000"/>
            <a:headEnd/>
            <a:tailEnd/>
          </a:ln>
        </p:spPr>
        <p:txBody>
          <a:bodyPr wrap="square" anchor="ctr">
            <a:spAutoFit/>
          </a:bodyPr>
          <a:lstStyle/>
          <a:p>
            <a:pPr algn="ctr"/>
            <a:r>
              <a:rPr lang="en-GB" sz="3600" b="1" dirty="0">
                <a:solidFill>
                  <a:srgbClr val="0070C0"/>
                </a:solidFill>
                <a:latin typeface="Calibri" panose="020F0502020204030204"/>
              </a:rPr>
              <a:t>Engineering</a:t>
            </a:r>
            <a:endParaRPr lang="en-GB" altLang="en-US" sz="3600" b="1" dirty="0">
              <a:solidFill>
                <a:srgbClr val="0070C0"/>
              </a:solidFill>
              <a:latin typeface="Calibri" panose="020F0502020204030204"/>
            </a:endParaRPr>
          </a:p>
        </p:txBody>
      </p:sp>
      <p:sp>
        <p:nvSpPr>
          <p:cNvPr id="2" name="Rectangle 1"/>
          <p:cNvSpPr/>
          <p:nvPr/>
        </p:nvSpPr>
        <p:spPr>
          <a:xfrm>
            <a:off x="611560" y="2423938"/>
            <a:ext cx="8172448" cy="2621872"/>
          </a:xfrm>
          <a:prstGeom prst="rect">
            <a:avLst/>
          </a:prstGeom>
        </p:spPr>
        <p:txBody>
          <a:bodyPr wrap="square">
            <a:spAutoFit/>
          </a:bodyPr>
          <a:lstStyle/>
          <a:p>
            <a:endParaRPr lang="en-US" sz="1200" dirty="0">
              <a:solidFill>
                <a:srgbClr val="000000"/>
              </a:solidFill>
            </a:endParaRPr>
          </a:p>
          <a:p>
            <a:pPr marL="342900" lvl="0" indent="-342900">
              <a:lnSpc>
                <a:spcPct val="107000"/>
              </a:lnSpc>
              <a:spcAft>
                <a:spcPts val="0"/>
              </a:spcAft>
              <a:buFont typeface="Calibri" panose="020F0502020204030204" pitchFamily="34" charset="0"/>
              <a:buChar char="-"/>
            </a:pPr>
            <a:r>
              <a:rPr lang="en-US" sz="3600" dirty="0">
                <a:ea typeface="SimSun" panose="02010600030101010101" pitchFamily="2" charset="-122"/>
                <a:cs typeface="Arial" panose="020B0604020202020204" pitchFamily="34" charset="0"/>
              </a:rPr>
              <a:t>Equipment, filter database</a:t>
            </a:r>
          </a:p>
          <a:p>
            <a:pPr marL="342900" lvl="0" indent="-342900">
              <a:lnSpc>
                <a:spcPct val="107000"/>
              </a:lnSpc>
              <a:spcAft>
                <a:spcPts val="0"/>
              </a:spcAft>
              <a:buFont typeface="Calibri" panose="020F0502020204030204" pitchFamily="34" charset="0"/>
              <a:buChar char="-"/>
            </a:pPr>
            <a:r>
              <a:rPr lang="en-US" sz="3600" dirty="0">
                <a:ea typeface="SimSun" panose="02010600030101010101" pitchFamily="2" charset="-122"/>
                <a:cs typeface="Arial" panose="020B0604020202020204" pitchFamily="34" charset="0"/>
              </a:rPr>
              <a:t>Tower database</a:t>
            </a:r>
          </a:p>
          <a:p>
            <a:pPr marL="342900" lvl="0" indent="-342900">
              <a:lnSpc>
                <a:spcPct val="107000"/>
              </a:lnSpc>
              <a:spcAft>
                <a:spcPts val="0"/>
              </a:spcAft>
              <a:buFont typeface="Calibri" panose="020F0502020204030204" pitchFamily="34" charset="0"/>
              <a:buChar char="-"/>
            </a:pPr>
            <a:r>
              <a:rPr lang="en-US" sz="3600" dirty="0">
                <a:ea typeface="SimSun" panose="02010600030101010101" pitchFamily="2" charset="-122"/>
                <a:cs typeface="Arial" panose="020B0604020202020204" pitchFamily="34" charset="0"/>
              </a:rPr>
              <a:t>Higher resolution terrain</a:t>
            </a:r>
          </a:p>
          <a:p>
            <a:pPr marL="342900" lvl="0" indent="-342900">
              <a:lnSpc>
                <a:spcPct val="107000"/>
              </a:lnSpc>
              <a:spcAft>
                <a:spcPts val="800"/>
              </a:spcAft>
              <a:buFont typeface="Calibri" panose="020F0502020204030204" pitchFamily="34" charset="0"/>
              <a:buChar char="-"/>
            </a:pPr>
            <a:r>
              <a:rPr lang="en-US" sz="3600" dirty="0">
                <a:ea typeface="SimSun" panose="02010600030101010101" pitchFamily="2" charset="-122"/>
                <a:cs typeface="Arial" panose="020B0604020202020204" pitchFamily="34" charset="0"/>
              </a:rPr>
              <a:t>Fee calculation</a:t>
            </a:r>
            <a:endParaRPr lang="en-US" sz="1100" dirty="0">
              <a:solidFill>
                <a:srgbClr val="000000"/>
              </a:solidFill>
            </a:endParaRPr>
          </a:p>
        </p:txBody>
      </p:sp>
      <p:sp>
        <p:nvSpPr>
          <p:cNvPr id="3" name="Slide Number Placeholder 2">
            <a:extLst>
              <a:ext uri="{FF2B5EF4-FFF2-40B4-BE49-F238E27FC236}">
                <a16:creationId xmlns:a16="http://schemas.microsoft.com/office/drawing/2014/main" id="{E5167A53-0A41-43F1-B422-1E1895C49D00}"/>
              </a:ext>
            </a:extLst>
          </p:cNvPr>
          <p:cNvSpPr>
            <a:spLocks noGrp="1"/>
          </p:cNvSpPr>
          <p:nvPr>
            <p:ph type="sldNum" sz="quarter" idx="12"/>
          </p:nvPr>
        </p:nvSpPr>
        <p:spPr/>
        <p:txBody>
          <a:bodyPr/>
          <a:lstStyle/>
          <a:p>
            <a:fld id="{283C63E4-F9BE-C24A-B4FF-309EB18BA564}" type="slidenum">
              <a:rPr lang="en-US" smtClean="0"/>
              <a:t>28</a:t>
            </a:fld>
            <a:endParaRPr lang="en-US"/>
          </a:p>
        </p:txBody>
      </p:sp>
    </p:spTree>
    <p:extLst>
      <p:ext uri="{BB962C8B-B14F-4D97-AF65-F5344CB8AC3E}">
        <p14:creationId xmlns:p14="http://schemas.microsoft.com/office/powerpoint/2010/main" val="2321349693"/>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ChangeArrowheads="1"/>
          </p:cNvSpPr>
          <p:nvPr/>
        </p:nvSpPr>
        <p:spPr bwMode="auto">
          <a:xfrm>
            <a:off x="845816" y="1359619"/>
            <a:ext cx="7452368" cy="646331"/>
          </a:xfrm>
          <a:prstGeom prst="rect">
            <a:avLst/>
          </a:prstGeom>
          <a:noFill/>
          <a:ln w="9525">
            <a:noFill/>
            <a:miter lim="800000"/>
            <a:headEnd/>
            <a:tailEnd/>
          </a:ln>
        </p:spPr>
        <p:txBody>
          <a:bodyPr wrap="square" anchor="ctr">
            <a:spAutoFit/>
          </a:bodyPr>
          <a:lstStyle/>
          <a:p>
            <a:pPr algn="ctr"/>
            <a:r>
              <a:rPr lang="en-GB" sz="3600" b="1" dirty="0">
                <a:solidFill>
                  <a:srgbClr val="0070C0"/>
                </a:solidFill>
                <a:latin typeface="Calibri" panose="020F0502020204030204"/>
              </a:rPr>
              <a:t>Graphical</a:t>
            </a:r>
            <a:endParaRPr lang="en-GB" altLang="en-US" sz="3600" b="1" dirty="0">
              <a:solidFill>
                <a:srgbClr val="0070C0"/>
              </a:solidFill>
              <a:latin typeface="Calibri" panose="020F0502020204030204"/>
            </a:endParaRPr>
          </a:p>
        </p:txBody>
      </p:sp>
      <p:sp>
        <p:nvSpPr>
          <p:cNvPr id="2" name="Rectangle 1"/>
          <p:cNvSpPr/>
          <p:nvPr/>
        </p:nvSpPr>
        <p:spPr>
          <a:xfrm>
            <a:off x="754779" y="2512073"/>
            <a:ext cx="8172448" cy="2511906"/>
          </a:xfrm>
          <a:prstGeom prst="rect">
            <a:avLst/>
          </a:prstGeom>
        </p:spPr>
        <p:txBody>
          <a:bodyPr wrap="square">
            <a:spAutoFit/>
          </a:bodyPr>
          <a:lstStyle/>
          <a:p>
            <a:endParaRPr lang="en-US" sz="1200" dirty="0">
              <a:solidFill>
                <a:srgbClr val="000000"/>
              </a:solidFill>
            </a:endParaRPr>
          </a:p>
          <a:p>
            <a:pPr marL="342900" lvl="0" indent="-342900">
              <a:lnSpc>
                <a:spcPct val="107000"/>
              </a:lnSpc>
              <a:spcAft>
                <a:spcPts val="0"/>
              </a:spcAft>
              <a:buFont typeface="Calibri" panose="020F0502020204030204" pitchFamily="34" charset="0"/>
              <a:buChar char="-"/>
            </a:pPr>
            <a:r>
              <a:rPr lang="en-US" sz="3600" dirty="0">
                <a:ea typeface="SimSun" panose="02010600030101010101" pitchFamily="2" charset="-122"/>
                <a:cs typeface="Arial" panose="020B0604020202020204" pitchFamily="34" charset="0"/>
              </a:rPr>
              <a:t>Revise the graphical interface</a:t>
            </a:r>
          </a:p>
          <a:p>
            <a:pPr marL="342900" lvl="0" indent="-342900">
              <a:lnSpc>
                <a:spcPct val="107000"/>
              </a:lnSpc>
              <a:spcAft>
                <a:spcPts val="0"/>
              </a:spcAft>
              <a:buFont typeface="Calibri" panose="020F0502020204030204" pitchFamily="34" charset="0"/>
              <a:buChar char="-"/>
            </a:pPr>
            <a:r>
              <a:rPr lang="en-US" sz="3600" dirty="0">
                <a:ea typeface="SimSun" panose="02010600030101010101" pitchFamily="2" charset="-122"/>
                <a:cs typeface="Arial" panose="020B0604020202020204" pitchFamily="34" charset="0"/>
              </a:rPr>
              <a:t>Icons to add/move/remove stations</a:t>
            </a:r>
          </a:p>
          <a:p>
            <a:pPr marL="342900" lvl="0" indent="-342900">
              <a:lnSpc>
                <a:spcPct val="107000"/>
              </a:lnSpc>
              <a:spcAft>
                <a:spcPts val="800"/>
              </a:spcAft>
              <a:buFont typeface="Calibri" panose="020F0502020204030204" pitchFamily="34" charset="0"/>
              <a:buChar char="-"/>
            </a:pPr>
            <a:r>
              <a:rPr lang="en-US" sz="3600" dirty="0">
                <a:ea typeface="SimSun" panose="02010600030101010101" pitchFamily="2" charset="-122"/>
                <a:cs typeface="Arial" panose="020B0604020202020204" pitchFamily="34" charset="0"/>
              </a:rPr>
              <a:t>Frequency allocation chart </a:t>
            </a:r>
          </a:p>
          <a:p>
            <a:endParaRPr lang="en-US" sz="1200" dirty="0">
              <a:solidFill>
                <a:srgbClr val="000000"/>
              </a:solidFill>
            </a:endParaRPr>
          </a:p>
          <a:p>
            <a:r>
              <a:rPr lang="en-US" sz="1100" dirty="0">
                <a:solidFill>
                  <a:srgbClr val="000000"/>
                </a:solidFill>
              </a:rPr>
              <a:t>	</a:t>
            </a:r>
          </a:p>
        </p:txBody>
      </p:sp>
      <p:sp>
        <p:nvSpPr>
          <p:cNvPr id="3" name="Slide Number Placeholder 2">
            <a:extLst>
              <a:ext uri="{FF2B5EF4-FFF2-40B4-BE49-F238E27FC236}">
                <a16:creationId xmlns:a16="http://schemas.microsoft.com/office/drawing/2014/main" id="{E353FB2A-66E6-42F3-810D-27401A5B4933}"/>
              </a:ext>
            </a:extLst>
          </p:cNvPr>
          <p:cNvSpPr>
            <a:spLocks noGrp="1"/>
          </p:cNvSpPr>
          <p:nvPr>
            <p:ph type="sldNum" sz="quarter" idx="12"/>
          </p:nvPr>
        </p:nvSpPr>
        <p:spPr/>
        <p:txBody>
          <a:bodyPr/>
          <a:lstStyle/>
          <a:p>
            <a:fld id="{283C63E4-F9BE-C24A-B4FF-309EB18BA564}" type="slidenum">
              <a:rPr lang="en-US" smtClean="0"/>
              <a:t>29</a:t>
            </a:fld>
            <a:endParaRPr lang="en-US"/>
          </a:p>
        </p:txBody>
      </p:sp>
    </p:spTree>
    <p:extLst>
      <p:ext uri="{BB962C8B-B14F-4D97-AF65-F5344CB8AC3E}">
        <p14:creationId xmlns:p14="http://schemas.microsoft.com/office/powerpoint/2010/main" val="1331071168"/>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ChangeArrowheads="1"/>
          </p:cNvSpPr>
          <p:nvPr/>
        </p:nvSpPr>
        <p:spPr bwMode="auto">
          <a:xfrm>
            <a:off x="1232703" y="980588"/>
            <a:ext cx="7092305" cy="523220"/>
          </a:xfrm>
          <a:prstGeom prst="rect">
            <a:avLst/>
          </a:prstGeom>
          <a:noFill/>
          <a:ln w="9525">
            <a:noFill/>
            <a:miter lim="800000"/>
            <a:headEnd/>
            <a:tailEnd/>
          </a:ln>
        </p:spPr>
        <p:txBody>
          <a:bodyPr wrap="square" anchor="ctr">
            <a:spAutoFit/>
          </a:bodyPr>
          <a:lstStyle/>
          <a:p>
            <a:r>
              <a:rPr lang="en-US" altLang="en-US" sz="2800" dirty="0">
                <a:solidFill>
                  <a:srgbClr val="1F497D"/>
                </a:solidFill>
              </a:rPr>
              <a:t>Computer aided spectrum management</a:t>
            </a:r>
            <a:endParaRPr lang="en-GB" altLang="en-US" sz="2800" dirty="0">
              <a:solidFill>
                <a:srgbClr val="1F497D"/>
              </a:solidFill>
            </a:endParaRPr>
          </a:p>
        </p:txBody>
      </p:sp>
      <p:sp>
        <p:nvSpPr>
          <p:cNvPr id="6" name="Rectangle 5"/>
          <p:cNvSpPr/>
          <p:nvPr/>
        </p:nvSpPr>
        <p:spPr>
          <a:xfrm>
            <a:off x="153298" y="1843936"/>
            <a:ext cx="8315230" cy="4893647"/>
          </a:xfrm>
          <a:prstGeom prst="rect">
            <a:avLst/>
          </a:prstGeom>
        </p:spPr>
        <p:txBody>
          <a:bodyPr wrap="square">
            <a:spAutoFit/>
          </a:bodyPr>
          <a:lstStyle/>
          <a:p>
            <a:pPr marL="342900" indent="-342900" hangingPunct="0">
              <a:buFont typeface="Arial" panose="020B0604020202020204" pitchFamily="34" charset="0"/>
              <a:buChar char="•"/>
            </a:pPr>
            <a:r>
              <a:rPr lang="en-US" sz="2400" dirty="0">
                <a:solidFill>
                  <a:prstClr val="black"/>
                </a:solidFill>
              </a:rPr>
              <a:t>The use of computers in the spectrum management process has become crucial for most administrations that are faced with the ever-increasing use of the radio frequencies. </a:t>
            </a:r>
          </a:p>
          <a:p>
            <a:pPr marL="342900" indent="-342900" hangingPunct="0">
              <a:buFont typeface="Arial" panose="020B0604020202020204" pitchFamily="34" charset="0"/>
              <a:buChar char="•"/>
            </a:pPr>
            <a:endParaRPr lang="en-US" sz="2400" dirty="0">
              <a:solidFill>
                <a:prstClr val="black"/>
              </a:solidFill>
            </a:endParaRPr>
          </a:p>
          <a:p>
            <a:pPr marL="342900" indent="-342900" hangingPunct="0">
              <a:buFont typeface="Arial" panose="020B0604020202020204" pitchFamily="34" charset="0"/>
              <a:buChar char="•"/>
            </a:pPr>
            <a:r>
              <a:rPr lang="en-US" sz="2400" dirty="0">
                <a:solidFill>
                  <a:prstClr val="black"/>
                </a:solidFill>
              </a:rPr>
              <a:t>Several aspects of this process, such as frequency coordination, administrative procedures (registration and issuing of licenses) and notifications of assignments to the ITU according to the Radio Regulations, are crucial in the establishment of a computer-automated process. </a:t>
            </a:r>
          </a:p>
          <a:p>
            <a:pPr marL="342900" indent="-342900" hangingPunct="0">
              <a:buFont typeface="Arial" panose="020B0604020202020204" pitchFamily="34" charset="0"/>
              <a:buChar char="•"/>
            </a:pPr>
            <a:endParaRPr lang="en-US" sz="2400" dirty="0">
              <a:solidFill>
                <a:prstClr val="black"/>
              </a:solidFill>
            </a:endParaRPr>
          </a:p>
          <a:p>
            <a:pPr marL="342900" indent="-342900" hangingPunct="0">
              <a:buFont typeface="Arial" panose="020B0604020202020204" pitchFamily="34" charset="0"/>
              <a:buChar char="•"/>
            </a:pPr>
            <a:r>
              <a:rPr lang="en-US" sz="2400" dirty="0">
                <a:solidFill>
                  <a:prstClr val="black"/>
                </a:solidFill>
              </a:rPr>
              <a:t>ITU-R Handbook: Computer-aided Techniques for Spectrum Management (CAT)  (2015) </a:t>
            </a:r>
            <a:r>
              <a:rPr lang="en-US" sz="2400" dirty="0">
                <a:solidFill>
                  <a:prstClr val="black"/>
                </a:solidFill>
                <a:hlinkClick r:id="rId2"/>
              </a:rPr>
              <a:t>http://www.itu.int/pub/R-HDB-01</a:t>
            </a:r>
            <a:endParaRPr lang="en-US" sz="2400" dirty="0">
              <a:solidFill>
                <a:prstClr val="black"/>
              </a:solidFill>
            </a:endParaRPr>
          </a:p>
          <a:p>
            <a:pPr hangingPunct="0"/>
            <a:endParaRPr lang="en-US" sz="2400" dirty="0"/>
          </a:p>
        </p:txBody>
      </p:sp>
      <p:sp>
        <p:nvSpPr>
          <p:cNvPr id="2" name="Slide Number Placeholder 1">
            <a:extLst>
              <a:ext uri="{FF2B5EF4-FFF2-40B4-BE49-F238E27FC236}">
                <a16:creationId xmlns:a16="http://schemas.microsoft.com/office/drawing/2014/main" id="{8264E900-E79B-414C-8133-043C921053C4}"/>
              </a:ext>
            </a:extLst>
          </p:cNvPr>
          <p:cNvSpPr>
            <a:spLocks noGrp="1"/>
          </p:cNvSpPr>
          <p:nvPr>
            <p:ph type="sldNum" sz="quarter" idx="12"/>
          </p:nvPr>
        </p:nvSpPr>
        <p:spPr/>
        <p:txBody>
          <a:bodyPr/>
          <a:lstStyle/>
          <a:p>
            <a:fld id="{283C63E4-F9BE-C24A-B4FF-309EB18BA564}" type="slidenum">
              <a:rPr lang="en-US" smtClean="0"/>
              <a:t>3</a:t>
            </a:fld>
            <a:endParaRPr lang="en-US"/>
          </a:p>
        </p:txBody>
      </p:sp>
    </p:spTree>
    <p:extLst>
      <p:ext uri="{BB962C8B-B14F-4D97-AF65-F5344CB8AC3E}">
        <p14:creationId xmlns:p14="http://schemas.microsoft.com/office/powerpoint/2010/main" val="32389957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ChangeArrowheads="1"/>
          </p:cNvSpPr>
          <p:nvPr/>
        </p:nvSpPr>
        <p:spPr bwMode="auto">
          <a:xfrm>
            <a:off x="281054" y="1213433"/>
            <a:ext cx="7452368" cy="646331"/>
          </a:xfrm>
          <a:prstGeom prst="rect">
            <a:avLst/>
          </a:prstGeom>
          <a:noFill/>
          <a:ln w="9525">
            <a:noFill/>
            <a:miter lim="800000"/>
            <a:headEnd/>
            <a:tailEnd/>
          </a:ln>
        </p:spPr>
        <p:txBody>
          <a:bodyPr wrap="square" anchor="ctr">
            <a:spAutoFit/>
          </a:bodyPr>
          <a:lstStyle/>
          <a:p>
            <a:pPr algn="ctr"/>
            <a:r>
              <a:rPr lang="en-GB" sz="3600" b="1" dirty="0">
                <a:solidFill>
                  <a:srgbClr val="0070C0"/>
                </a:solidFill>
                <a:latin typeface="Calibri" panose="020F0502020204030204"/>
              </a:rPr>
              <a:t>Training</a:t>
            </a:r>
            <a:endParaRPr lang="en-GB" altLang="en-US" sz="3600" b="1" dirty="0">
              <a:solidFill>
                <a:srgbClr val="0070C0"/>
              </a:solidFill>
              <a:latin typeface="Calibri" panose="020F0502020204030204"/>
            </a:endParaRPr>
          </a:p>
        </p:txBody>
      </p:sp>
      <p:sp>
        <p:nvSpPr>
          <p:cNvPr id="2" name="Rectangle 1"/>
          <p:cNvSpPr/>
          <p:nvPr/>
        </p:nvSpPr>
        <p:spPr>
          <a:xfrm>
            <a:off x="391222" y="1859764"/>
            <a:ext cx="8172448" cy="4187493"/>
          </a:xfrm>
          <a:prstGeom prst="rect">
            <a:avLst/>
          </a:prstGeom>
        </p:spPr>
        <p:txBody>
          <a:bodyPr wrap="square">
            <a:spAutoFit/>
          </a:bodyPr>
          <a:lstStyle/>
          <a:p>
            <a:endParaRPr lang="en-US" sz="1200" dirty="0">
              <a:solidFill>
                <a:srgbClr val="000000"/>
              </a:solidFill>
            </a:endParaRPr>
          </a:p>
          <a:p>
            <a:pPr marL="342900" lvl="0" indent="-342900">
              <a:lnSpc>
                <a:spcPct val="107000"/>
              </a:lnSpc>
              <a:spcAft>
                <a:spcPts val="0"/>
              </a:spcAft>
              <a:buFont typeface="Calibri" panose="020F0502020204030204" pitchFamily="34" charset="0"/>
              <a:buChar char="-"/>
            </a:pPr>
            <a:r>
              <a:rPr lang="en-US" sz="2400" dirty="0">
                <a:ea typeface="SimSun" panose="02010600030101010101" pitchFamily="2" charset="-122"/>
                <a:cs typeface="Arial" panose="020B0604020202020204" pitchFamily="34" charset="0"/>
              </a:rPr>
              <a:t>Preliminary questionnaire to participants</a:t>
            </a:r>
          </a:p>
          <a:p>
            <a:pPr marL="342900" lvl="0" indent="-342900">
              <a:lnSpc>
                <a:spcPct val="107000"/>
              </a:lnSpc>
              <a:spcAft>
                <a:spcPts val="0"/>
              </a:spcAft>
              <a:buFont typeface="Calibri" panose="020F0502020204030204" pitchFamily="34" charset="0"/>
              <a:buChar char="-"/>
            </a:pPr>
            <a:r>
              <a:rPr lang="en-US" sz="2400" dirty="0">
                <a:ea typeface="SimSun" panose="02010600030101010101" pitchFamily="2" charset="-122"/>
                <a:cs typeface="Arial" panose="020B0604020202020204" pitchFamily="34" charset="0"/>
              </a:rPr>
              <a:t>Preparing more training materials</a:t>
            </a:r>
          </a:p>
          <a:p>
            <a:pPr marL="342900" lvl="0" indent="-342900">
              <a:lnSpc>
                <a:spcPct val="107000"/>
              </a:lnSpc>
              <a:spcAft>
                <a:spcPts val="0"/>
              </a:spcAft>
              <a:buFont typeface="Calibri" panose="020F0502020204030204" pitchFamily="34" charset="0"/>
              <a:buChar char="-"/>
            </a:pPr>
            <a:r>
              <a:rPr lang="en-US" sz="2400" dirty="0">
                <a:ea typeface="SimSun" panose="02010600030101010101" pitchFamily="2" charset="-122"/>
                <a:cs typeface="Arial" panose="020B0604020202020204" pitchFamily="34" charset="0"/>
              </a:rPr>
              <a:t>Background presentations, video on the functions</a:t>
            </a:r>
          </a:p>
          <a:p>
            <a:pPr marL="342900" lvl="0" indent="-342900">
              <a:lnSpc>
                <a:spcPct val="107000"/>
              </a:lnSpc>
              <a:spcAft>
                <a:spcPts val="0"/>
              </a:spcAft>
              <a:buFont typeface="Calibri" panose="020F0502020204030204" pitchFamily="34" charset="0"/>
              <a:buChar char="-"/>
            </a:pPr>
            <a:r>
              <a:rPr lang="en-US" sz="2400" dirty="0">
                <a:ea typeface="SimSun" panose="02010600030101010101" pitchFamily="2" charset="-122"/>
                <a:cs typeface="Arial" panose="020B0604020202020204" pitchFamily="34" charset="0"/>
              </a:rPr>
              <a:t>More spectrum management training is required </a:t>
            </a:r>
          </a:p>
          <a:p>
            <a:pPr marL="342900" lvl="0" indent="-342900">
              <a:lnSpc>
                <a:spcPct val="107000"/>
              </a:lnSpc>
              <a:spcAft>
                <a:spcPts val="0"/>
              </a:spcAft>
              <a:buFont typeface="Calibri" panose="020F0502020204030204" pitchFamily="34" charset="0"/>
              <a:buChar char="-"/>
            </a:pPr>
            <a:r>
              <a:rPr lang="en-US" sz="2400" dirty="0">
                <a:ea typeface="SimSun" panose="02010600030101010101" pitchFamily="2" charset="-122"/>
                <a:cs typeface="Arial" panose="020B0604020202020204" pitchFamily="34" charset="0"/>
              </a:rPr>
              <a:t>Training curriculum </a:t>
            </a:r>
          </a:p>
          <a:p>
            <a:pPr marL="342900" lvl="0" indent="-342900">
              <a:lnSpc>
                <a:spcPct val="107000"/>
              </a:lnSpc>
              <a:spcAft>
                <a:spcPts val="0"/>
              </a:spcAft>
              <a:buFont typeface="Calibri" panose="020F0502020204030204" pitchFamily="34" charset="0"/>
              <a:buChar char="-"/>
            </a:pPr>
            <a:r>
              <a:rPr lang="en-US" sz="2400" dirty="0">
                <a:ea typeface="SimSun" panose="02010600030101010101" pitchFamily="2" charset="-122"/>
                <a:cs typeface="Arial" panose="020B0604020202020204" pitchFamily="34" charset="0"/>
              </a:rPr>
              <a:t> Starting/tutorial/basic information</a:t>
            </a:r>
          </a:p>
          <a:p>
            <a:pPr marL="342900" lvl="0" indent="-342900">
              <a:lnSpc>
                <a:spcPct val="107000"/>
              </a:lnSpc>
              <a:spcAft>
                <a:spcPts val="0"/>
              </a:spcAft>
              <a:buFont typeface="Calibri" panose="020F0502020204030204" pitchFamily="34" charset="0"/>
              <a:buChar char="-"/>
            </a:pPr>
            <a:r>
              <a:rPr lang="en-US" sz="2400" dirty="0">
                <a:ea typeface="SimSun" panose="02010600030101010101" pitchFamily="2" charset="-122"/>
                <a:cs typeface="Arial" panose="020B0604020202020204" pitchFamily="34" charset="0"/>
              </a:rPr>
              <a:t>Training  on You Tube</a:t>
            </a:r>
          </a:p>
          <a:p>
            <a:pPr marL="342900" lvl="0" indent="-342900">
              <a:lnSpc>
                <a:spcPct val="107000"/>
              </a:lnSpc>
              <a:spcAft>
                <a:spcPts val="0"/>
              </a:spcAft>
              <a:buFont typeface="Calibri" panose="020F0502020204030204" pitchFamily="34" charset="0"/>
              <a:buChar char="-"/>
            </a:pPr>
            <a:r>
              <a:rPr lang="en-US" sz="2400" dirty="0">
                <a:ea typeface="SimSun" panose="02010600030101010101" pitchFamily="2" charset="-122"/>
                <a:cs typeface="Arial" panose="020B0604020202020204" pitchFamily="34" charset="0"/>
              </a:rPr>
              <a:t>Modular trainings (e.g. engineering/data entry/licensing)</a:t>
            </a:r>
          </a:p>
          <a:p>
            <a:pPr marL="342900" lvl="0" indent="-342900">
              <a:lnSpc>
                <a:spcPct val="107000"/>
              </a:lnSpc>
              <a:spcAft>
                <a:spcPts val="0"/>
              </a:spcAft>
              <a:buFont typeface="Calibri" panose="020F0502020204030204" pitchFamily="34" charset="0"/>
              <a:buChar char="-"/>
            </a:pPr>
            <a:r>
              <a:rPr lang="en-US" sz="2400" dirty="0">
                <a:ea typeface="SimSun" panose="02010600030101010101" pitchFamily="2" charset="-122"/>
                <a:cs typeface="Arial" panose="020B0604020202020204" pitchFamily="34" charset="0"/>
              </a:rPr>
              <a:t>Small demo on the functions for a smaller area</a:t>
            </a:r>
          </a:p>
          <a:p>
            <a:endParaRPr lang="en-US" sz="1200" dirty="0">
              <a:solidFill>
                <a:srgbClr val="000000"/>
              </a:solidFill>
            </a:endParaRPr>
          </a:p>
          <a:p>
            <a:r>
              <a:rPr lang="en-US" sz="1100" dirty="0">
                <a:solidFill>
                  <a:srgbClr val="000000"/>
                </a:solidFill>
              </a:rPr>
              <a:t>	</a:t>
            </a:r>
          </a:p>
        </p:txBody>
      </p:sp>
      <p:sp>
        <p:nvSpPr>
          <p:cNvPr id="3" name="Slide Number Placeholder 2">
            <a:extLst>
              <a:ext uri="{FF2B5EF4-FFF2-40B4-BE49-F238E27FC236}">
                <a16:creationId xmlns:a16="http://schemas.microsoft.com/office/drawing/2014/main" id="{9BA71C8C-0C7E-42D9-B00C-4F8E1639B747}"/>
              </a:ext>
            </a:extLst>
          </p:cNvPr>
          <p:cNvSpPr>
            <a:spLocks noGrp="1"/>
          </p:cNvSpPr>
          <p:nvPr>
            <p:ph type="sldNum" sz="quarter" idx="12"/>
          </p:nvPr>
        </p:nvSpPr>
        <p:spPr/>
        <p:txBody>
          <a:bodyPr/>
          <a:lstStyle/>
          <a:p>
            <a:fld id="{283C63E4-F9BE-C24A-B4FF-309EB18BA564}" type="slidenum">
              <a:rPr lang="en-US" smtClean="0"/>
              <a:t>30</a:t>
            </a:fld>
            <a:endParaRPr lang="en-US"/>
          </a:p>
        </p:txBody>
      </p:sp>
    </p:spTree>
    <p:extLst>
      <p:ext uri="{BB962C8B-B14F-4D97-AF65-F5344CB8AC3E}">
        <p14:creationId xmlns:p14="http://schemas.microsoft.com/office/powerpoint/2010/main" val="2288171582"/>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ChangeArrowheads="1"/>
          </p:cNvSpPr>
          <p:nvPr/>
        </p:nvSpPr>
        <p:spPr bwMode="auto">
          <a:xfrm>
            <a:off x="725712" y="1486701"/>
            <a:ext cx="7452368" cy="646331"/>
          </a:xfrm>
          <a:prstGeom prst="rect">
            <a:avLst/>
          </a:prstGeom>
          <a:noFill/>
          <a:ln w="9525">
            <a:noFill/>
            <a:miter lim="800000"/>
            <a:headEnd/>
            <a:tailEnd/>
          </a:ln>
        </p:spPr>
        <p:txBody>
          <a:bodyPr wrap="square" anchor="ctr">
            <a:spAutoFit/>
          </a:bodyPr>
          <a:lstStyle/>
          <a:p>
            <a:pPr algn="ctr"/>
            <a:r>
              <a:rPr lang="en-GB" sz="3600" b="1" dirty="0">
                <a:solidFill>
                  <a:srgbClr val="0070C0"/>
                </a:solidFill>
                <a:latin typeface="Calibri" panose="020F0502020204030204"/>
              </a:rPr>
              <a:t>Support</a:t>
            </a:r>
            <a:endParaRPr lang="en-GB" altLang="en-US" sz="3600" b="1" dirty="0">
              <a:solidFill>
                <a:srgbClr val="0070C0"/>
              </a:solidFill>
              <a:latin typeface="Calibri" panose="020F0502020204030204"/>
            </a:endParaRPr>
          </a:p>
        </p:txBody>
      </p:sp>
      <p:sp>
        <p:nvSpPr>
          <p:cNvPr id="2" name="Rectangle 1"/>
          <p:cNvSpPr/>
          <p:nvPr/>
        </p:nvSpPr>
        <p:spPr>
          <a:xfrm>
            <a:off x="611560" y="2761147"/>
            <a:ext cx="8172448" cy="2600712"/>
          </a:xfrm>
          <a:prstGeom prst="rect">
            <a:avLst/>
          </a:prstGeom>
        </p:spPr>
        <p:txBody>
          <a:bodyPr wrap="square">
            <a:spAutoFit/>
          </a:bodyPr>
          <a:lstStyle/>
          <a:p>
            <a:endParaRPr lang="en-US" sz="1200" dirty="0">
              <a:solidFill>
                <a:srgbClr val="000000"/>
              </a:solidFill>
            </a:endParaRPr>
          </a:p>
          <a:p>
            <a:pPr marL="571500" lvl="0" indent="-571500">
              <a:buFont typeface="Arial" panose="020B0604020202020204" pitchFamily="34" charset="0"/>
              <a:buChar char="•"/>
            </a:pPr>
            <a:r>
              <a:rPr lang="en-US" sz="3200" dirty="0"/>
              <a:t>Ticketing for help request</a:t>
            </a:r>
          </a:p>
          <a:p>
            <a:pPr marL="571500" lvl="0" indent="-571500">
              <a:buFont typeface="Arial" panose="020B0604020202020204" pitchFamily="34" charset="0"/>
              <a:buChar char="•"/>
            </a:pPr>
            <a:r>
              <a:rPr lang="en-US" sz="3200" dirty="0"/>
              <a:t>Web/online support </a:t>
            </a:r>
          </a:p>
          <a:p>
            <a:pPr marL="571500" lvl="0" indent="-571500">
              <a:buFont typeface="Arial" panose="020B0604020202020204" pitchFamily="34" charset="0"/>
              <a:buChar char="•"/>
            </a:pPr>
            <a:r>
              <a:rPr lang="en-US" sz="3200" dirty="0"/>
              <a:t>FAQ</a:t>
            </a:r>
          </a:p>
          <a:p>
            <a:pPr marL="571500" lvl="0" indent="-571500">
              <a:buFont typeface="Arial" panose="020B0604020202020204" pitchFamily="34" charset="0"/>
              <a:buChar char="•"/>
            </a:pPr>
            <a:r>
              <a:rPr lang="en-US" sz="3200" dirty="0"/>
              <a:t>Forum for users and forum for developers</a:t>
            </a:r>
          </a:p>
          <a:p>
            <a:endParaRPr lang="en-US" sz="1200" dirty="0">
              <a:solidFill>
                <a:srgbClr val="000000"/>
              </a:solidFill>
            </a:endParaRPr>
          </a:p>
          <a:p>
            <a:r>
              <a:rPr lang="en-US" sz="1100" dirty="0">
                <a:solidFill>
                  <a:srgbClr val="000000"/>
                </a:solidFill>
              </a:rPr>
              <a:t>	</a:t>
            </a:r>
          </a:p>
        </p:txBody>
      </p:sp>
      <p:sp>
        <p:nvSpPr>
          <p:cNvPr id="3" name="Slide Number Placeholder 2">
            <a:extLst>
              <a:ext uri="{FF2B5EF4-FFF2-40B4-BE49-F238E27FC236}">
                <a16:creationId xmlns:a16="http://schemas.microsoft.com/office/drawing/2014/main" id="{59CA3AC1-0678-49D2-B476-6B0691D4007F}"/>
              </a:ext>
            </a:extLst>
          </p:cNvPr>
          <p:cNvSpPr>
            <a:spLocks noGrp="1"/>
          </p:cNvSpPr>
          <p:nvPr>
            <p:ph type="sldNum" sz="quarter" idx="12"/>
          </p:nvPr>
        </p:nvSpPr>
        <p:spPr/>
        <p:txBody>
          <a:bodyPr/>
          <a:lstStyle/>
          <a:p>
            <a:fld id="{283C63E4-F9BE-C24A-B4FF-309EB18BA564}" type="slidenum">
              <a:rPr lang="en-US" smtClean="0"/>
              <a:t>31</a:t>
            </a:fld>
            <a:endParaRPr lang="en-US"/>
          </a:p>
        </p:txBody>
      </p:sp>
    </p:spTree>
    <p:extLst>
      <p:ext uri="{BB962C8B-B14F-4D97-AF65-F5344CB8AC3E}">
        <p14:creationId xmlns:p14="http://schemas.microsoft.com/office/powerpoint/2010/main" val="2936147108"/>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ChangeArrowheads="1"/>
          </p:cNvSpPr>
          <p:nvPr/>
        </p:nvSpPr>
        <p:spPr bwMode="auto">
          <a:xfrm>
            <a:off x="845816" y="924907"/>
            <a:ext cx="7452368" cy="646331"/>
          </a:xfrm>
          <a:prstGeom prst="rect">
            <a:avLst/>
          </a:prstGeom>
          <a:noFill/>
          <a:ln w="9525">
            <a:noFill/>
            <a:miter lim="800000"/>
            <a:headEnd/>
            <a:tailEnd/>
          </a:ln>
        </p:spPr>
        <p:txBody>
          <a:bodyPr wrap="square" anchor="ctr">
            <a:spAutoFit/>
          </a:bodyPr>
          <a:lstStyle/>
          <a:p>
            <a:pPr algn="ctr"/>
            <a:r>
              <a:rPr lang="en-GB" sz="3600" b="1" dirty="0">
                <a:solidFill>
                  <a:srgbClr val="0070C0"/>
                </a:solidFill>
                <a:latin typeface="Calibri" panose="020F0502020204030204"/>
              </a:rPr>
              <a:t>Software</a:t>
            </a:r>
            <a:endParaRPr lang="en-GB" altLang="en-US" sz="3600" b="1" dirty="0">
              <a:solidFill>
                <a:srgbClr val="0070C0"/>
              </a:solidFill>
              <a:latin typeface="Calibri" panose="020F0502020204030204"/>
            </a:endParaRPr>
          </a:p>
        </p:txBody>
      </p:sp>
      <p:sp>
        <p:nvSpPr>
          <p:cNvPr id="2" name="Rectangle 1"/>
          <p:cNvSpPr/>
          <p:nvPr/>
        </p:nvSpPr>
        <p:spPr>
          <a:xfrm>
            <a:off x="391223" y="1748512"/>
            <a:ext cx="8172448" cy="4808368"/>
          </a:xfrm>
          <a:prstGeom prst="rect">
            <a:avLst/>
          </a:prstGeom>
        </p:spPr>
        <p:txBody>
          <a:bodyPr wrap="square">
            <a:spAutoFit/>
          </a:bodyPr>
          <a:lstStyle/>
          <a:p>
            <a:pPr marL="342900" lvl="0" indent="-342900">
              <a:lnSpc>
                <a:spcPct val="107000"/>
              </a:lnSpc>
              <a:spcAft>
                <a:spcPts val="0"/>
              </a:spcAft>
              <a:buFont typeface="Calibri" panose="020F0502020204030204" pitchFamily="34" charset="0"/>
              <a:buChar char="-"/>
            </a:pPr>
            <a:r>
              <a:rPr lang="en-US" sz="3600" dirty="0">
                <a:ea typeface="SimSun" panose="02010600030101010101" pitchFamily="2" charset="-122"/>
                <a:cs typeface="Arial" panose="020B0604020202020204" pitchFamily="34" charset="0"/>
              </a:rPr>
              <a:t>Checking other operational system than Windows</a:t>
            </a:r>
          </a:p>
          <a:p>
            <a:pPr marL="342900" lvl="0" indent="-342900">
              <a:lnSpc>
                <a:spcPct val="107000"/>
              </a:lnSpc>
              <a:spcAft>
                <a:spcPts val="0"/>
              </a:spcAft>
              <a:buFont typeface="Calibri" panose="020F0502020204030204" pitchFamily="34" charset="0"/>
              <a:buChar char="-"/>
            </a:pPr>
            <a:r>
              <a:rPr lang="en-US" sz="3600" dirty="0">
                <a:ea typeface="SimSun" panose="02010600030101010101" pitchFamily="2" charset="-122"/>
                <a:cs typeface="Arial" panose="020B0604020202020204" pitchFamily="34" charset="0"/>
              </a:rPr>
              <a:t>Mobile/tablet application</a:t>
            </a:r>
          </a:p>
          <a:p>
            <a:pPr marL="342900" lvl="0" indent="-342900">
              <a:lnSpc>
                <a:spcPct val="107000"/>
              </a:lnSpc>
              <a:spcAft>
                <a:spcPts val="0"/>
              </a:spcAft>
              <a:buFont typeface="Calibri" panose="020F0502020204030204" pitchFamily="34" charset="0"/>
              <a:buChar char="-"/>
            </a:pPr>
            <a:r>
              <a:rPr lang="en-US" sz="3600" dirty="0">
                <a:ea typeface="SimSun" panose="02010600030101010101" pitchFamily="2" charset="-122"/>
                <a:cs typeface="Arial" panose="020B0604020202020204" pitchFamily="34" charset="0"/>
              </a:rPr>
              <a:t>Pre-defined workflow (like e.g. in the Executive overview)</a:t>
            </a:r>
          </a:p>
          <a:p>
            <a:pPr marL="342900" lvl="0" indent="-342900">
              <a:lnSpc>
                <a:spcPct val="107000"/>
              </a:lnSpc>
              <a:spcAft>
                <a:spcPts val="0"/>
              </a:spcAft>
              <a:buFont typeface="Calibri" panose="020F0502020204030204" pitchFamily="34" charset="0"/>
              <a:buChar char="-"/>
            </a:pPr>
            <a:r>
              <a:rPr lang="en-US" sz="3600" dirty="0">
                <a:ea typeface="SimSun" panose="02010600030101010101" pitchFamily="2" charset="-122"/>
                <a:cs typeface="Arial" panose="020B0604020202020204" pitchFamily="34" charset="0"/>
              </a:rPr>
              <a:t>Modular utilization</a:t>
            </a:r>
          </a:p>
          <a:p>
            <a:pPr marL="342900" lvl="0" indent="-342900">
              <a:lnSpc>
                <a:spcPct val="107000"/>
              </a:lnSpc>
              <a:spcAft>
                <a:spcPts val="800"/>
              </a:spcAft>
              <a:buFont typeface="Calibri" panose="020F0502020204030204" pitchFamily="34" charset="0"/>
              <a:buChar char="-"/>
            </a:pPr>
            <a:r>
              <a:rPr lang="en-US" sz="3600" dirty="0">
                <a:ea typeface="SimSun" panose="02010600030101010101" pitchFamily="2" charset="-122"/>
                <a:cs typeface="Arial" panose="020B0604020202020204" pitchFamily="34" charset="0"/>
              </a:rPr>
              <a:t>Checking the possibility of other solution than dongle for authorized utilization</a:t>
            </a:r>
            <a:r>
              <a:rPr lang="en-US" sz="1100" dirty="0">
                <a:solidFill>
                  <a:srgbClr val="000000"/>
                </a:solidFill>
              </a:rPr>
              <a:t>	</a:t>
            </a:r>
          </a:p>
        </p:txBody>
      </p:sp>
      <p:sp>
        <p:nvSpPr>
          <p:cNvPr id="3" name="Slide Number Placeholder 2">
            <a:extLst>
              <a:ext uri="{FF2B5EF4-FFF2-40B4-BE49-F238E27FC236}">
                <a16:creationId xmlns:a16="http://schemas.microsoft.com/office/drawing/2014/main" id="{6D945231-7282-4824-8F55-A2B9AD8519C1}"/>
              </a:ext>
            </a:extLst>
          </p:cNvPr>
          <p:cNvSpPr>
            <a:spLocks noGrp="1"/>
          </p:cNvSpPr>
          <p:nvPr>
            <p:ph type="sldNum" sz="quarter" idx="12"/>
          </p:nvPr>
        </p:nvSpPr>
        <p:spPr/>
        <p:txBody>
          <a:bodyPr/>
          <a:lstStyle/>
          <a:p>
            <a:fld id="{283C63E4-F9BE-C24A-B4FF-309EB18BA564}" type="slidenum">
              <a:rPr lang="en-US" smtClean="0"/>
              <a:t>32</a:t>
            </a:fld>
            <a:endParaRPr lang="en-US"/>
          </a:p>
        </p:txBody>
      </p:sp>
    </p:spTree>
    <p:extLst>
      <p:ext uri="{BB962C8B-B14F-4D97-AF65-F5344CB8AC3E}">
        <p14:creationId xmlns:p14="http://schemas.microsoft.com/office/powerpoint/2010/main" val="2581882806"/>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ChangeArrowheads="1"/>
          </p:cNvSpPr>
          <p:nvPr/>
        </p:nvSpPr>
        <p:spPr bwMode="auto">
          <a:xfrm>
            <a:off x="758763" y="1136315"/>
            <a:ext cx="7452368" cy="646331"/>
          </a:xfrm>
          <a:prstGeom prst="rect">
            <a:avLst/>
          </a:prstGeom>
          <a:noFill/>
          <a:ln w="9525">
            <a:noFill/>
            <a:miter lim="800000"/>
            <a:headEnd/>
            <a:tailEnd/>
          </a:ln>
        </p:spPr>
        <p:txBody>
          <a:bodyPr wrap="square" anchor="ctr">
            <a:spAutoFit/>
          </a:bodyPr>
          <a:lstStyle/>
          <a:p>
            <a:pPr algn="ctr"/>
            <a:r>
              <a:rPr lang="en-GB" sz="3600" b="1" dirty="0">
                <a:solidFill>
                  <a:srgbClr val="0070C0"/>
                </a:solidFill>
                <a:latin typeface="Calibri" panose="020F0502020204030204"/>
              </a:rPr>
              <a:t>Promotion</a:t>
            </a:r>
            <a:endParaRPr lang="en-GB" altLang="en-US" sz="3600" b="1" dirty="0">
              <a:solidFill>
                <a:srgbClr val="0070C0"/>
              </a:solidFill>
              <a:latin typeface="Calibri" panose="020F0502020204030204"/>
            </a:endParaRPr>
          </a:p>
        </p:txBody>
      </p:sp>
      <p:sp>
        <p:nvSpPr>
          <p:cNvPr id="2" name="Rectangle 1"/>
          <p:cNvSpPr/>
          <p:nvPr/>
        </p:nvSpPr>
        <p:spPr>
          <a:xfrm>
            <a:off x="485776" y="1904559"/>
            <a:ext cx="8172448" cy="4623895"/>
          </a:xfrm>
          <a:prstGeom prst="rect">
            <a:avLst/>
          </a:prstGeom>
        </p:spPr>
        <p:txBody>
          <a:bodyPr wrap="square">
            <a:spAutoFit/>
          </a:bodyPr>
          <a:lstStyle/>
          <a:p>
            <a:endParaRPr lang="en-US" sz="1200" dirty="0">
              <a:solidFill>
                <a:srgbClr val="000000"/>
              </a:solidFill>
            </a:endParaRPr>
          </a:p>
          <a:p>
            <a:pPr marL="342900" lvl="0" indent="-342900">
              <a:lnSpc>
                <a:spcPct val="107000"/>
              </a:lnSpc>
              <a:spcAft>
                <a:spcPts val="0"/>
              </a:spcAft>
              <a:buFont typeface="Calibri" panose="020F0502020204030204" pitchFamily="34" charset="0"/>
              <a:buChar char="-"/>
            </a:pPr>
            <a:r>
              <a:rPr lang="en-US" sz="2400" dirty="0">
                <a:ea typeface="SimSun" panose="02010600030101010101" pitchFamily="2" charset="-122"/>
                <a:cs typeface="Arial" panose="020B0604020202020204" pitchFamily="34" charset="0"/>
              </a:rPr>
              <a:t>Presentations during workshops</a:t>
            </a:r>
          </a:p>
          <a:p>
            <a:pPr marL="342900" lvl="0" indent="-342900">
              <a:lnSpc>
                <a:spcPct val="107000"/>
              </a:lnSpc>
              <a:spcAft>
                <a:spcPts val="0"/>
              </a:spcAft>
              <a:buFont typeface="Calibri" panose="020F0502020204030204" pitchFamily="34" charset="0"/>
              <a:buChar char="-"/>
            </a:pPr>
            <a:r>
              <a:rPr lang="en-US" sz="2400" dirty="0">
                <a:ea typeface="SimSun" panose="02010600030101010101" pitchFamily="2" charset="-122"/>
                <a:cs typeface="Arial" panose="020B0604020202020204" pitchFamily="34" charset="0"/>
              </a:rPr>
              <a:t>Web page</a:t>
            </a:r>
          </a:p>
          <a:p>
            <a:pPr marL="342900" lvl="0" indent="-342900">
              <a:lnSpc>
                <a:spcPct val="107000"/>
              </a:lnSpc>
              <a:spcAft>
                <a:spcPts val="0"/>
              </a:spcAft>
              <a:buFont typeface="Calibri" panose="020F0502020204030204" pitchFamily="34" charset="0"/>
              <a:buChar char="-"/>
            </a:pPr>
            <a:r>
              <a:rPr lang="en-US" sz="2400" dirty="0">
                <a:ea typeface="SimSun" panose="02010600030101010101" pitchFamily="2" charset="-122"/>
                <a:cs typeface="Arial" panose="020B0604020202020204" pitchFamily="34" charset="0"/>
              </a:rPr>
              <a:t>During meetings of Regional Organizations</a:t>
            </a:r>
          </a:p>
          <a:p>
            <a:pPr marL="342900" lvl="0" indent="-342900">
              <a:lnSpc>
                <a:spcPct val="107000"/>
              </a:lnSpc>
              <a:spcAft>
                <a:spcPts val="0"/>
              </a:spcAft>
              <a:buFont typeface="Calibri" panose="020F0502020204030204" pitchFamily="34" charset="0"/>
              <a:buChar char="-"/>
            </a:pPr>
            <a:r>
              <a:rPr lang="en-US" sz="2400" dirty="0">
                <a:ea typeface="SimSun" panose="02010600030101010101" pitchFamily="2" charset="-122"/>
                <a:cs typeface="Arial" panose="020B0604020202020204" pitchFamily="34" charset="0"/>
              </a:rPr>
              <a:t>Flyers, brochures</a:t>
            </a:r>
          </a:p>
          <a:p>
            <a:pPr marL="342900" lvl="0" indent="-342900">
              <a:lnSpc>
                <a:spcPct val="107000"/>
              </a:lnSpc>
              <a:spcAft>
                <a:spcPts val="0"/>
              </a:spcAft>
              <a:buFont typeface="Calibri" panose="020F0502020204030204" pitchFamily="34" charset="0"/>
              <a:buChar char="-"/>
            </a:pPr>
            <a:r>
              <a:rPr lang="en-US" sz="2400" dirty="0">
                <a:ea typeface="SimSun" panose="02010600030101010101" pitchFamily="2" charset="-122"/>
                <a:cs typeface="Arial" panose="020B0604020202020204" pitchFamily="34" charset="0"/>
              </a:rPr>
              <a:t>Packing together with other spectrum management assistance</a:t>
            </a:r>
          </a:p>
          <a:p>
            <a:pPr marL="342900" lvl="0" indent="-342900">
              <a:lnSpc>
                <a:spcPct val="107000"/>
              </a:lnSpc>
              <a:spcAft>
                <a:spcPts val="0"/>
              </a:spcAft>
              <a:buFont typeface="Calibri" panose="020F0502020204030204" pitchFamily="34" charset="0"/>
              <a:buChar char="-"/>
            </a:pPr>
            <a:r>
              <a:rPr lang="en-US" sz="2400" dirty="0">
                <a:ea typeface="SimSun" panose="02010600030101010101" pitchFamily="2" charset="-122"/>
                <a:cs typeface="Arial" panose="020B0604020202020204" pitchFamily="34" charset="0"/>
              </a:rPr>
              <a:t>Distributing information video/tutorial by a BDT Circular</a:t>
            </a:r>
          </a:p>
          <a:p>
            <a:pPr marL="342900" lvl="0" indent="-342900">
              <a:lnSpc>
                <a:spcPct val="107000"/>
              </a:lnSpc>
              <a:spcAft>
                <a:spcPts val="0"/>
              </a:spcAft>
              <a:buFont typeface="Calibri" panose="020F0502020204030204" pitchFamily="34" charset="0"/>
              <a:buChar char="-"/>
            </a:pPr>
            <a:r>
              <a:rPr lang="en-US" sz="2400" dirty="0">
                <a:ea typeface="SimSun" panose="02010600030101010101" pitchFamily="2" charset="-122"/>
                <a:cs typeface="Arial" panose="020B0604020202020204" pitchFamily="34" charset="0"/>
              </a:rPr>
              <a:t>Using BRIFICs for distribution of information about SMS4DC</a:t>
            </a:r>
          </a:p>
          <a:p>
            <a:pPr marL="342900" lvl="0" indent="-342900">
              <a:lnSpc>
                <a:spcPct val="107000"/>
              </a:lnSpc>
              <a:spcAft>
                <a:spcPts val="0"/>
              </a:spcAft>
              <a:buFont typeface="Calibri" panose="020F0502020204030204" pitchFamily="34" charset="0"/>
              <a:buChar char="-"/>
            </a:pPr>
            <a:r>
              <a:rPr lang="en-US" sz="2400" dirty="0">
                <a:ea typeface="SimSun" panose="02010600030101010101" pitchFamily="2" charset="-122"/>
                <a:cs typeface="Arial" panose="020B0604020202020204" pitchFamily="34" charset="0"/>
              </a:rPr>
              <a:t>Regional roadshows (1-2 days, back-to-back with other workshops) </a:t>
            </a:r>
          </a:p>
          <a:p>
            <a:pPr marL="342900" lvl="0" indent="-342900">
              <a:lnSpc>
                <a:spcPct val="107000"/>
              </a:lnSpc>
              <a:spcAft>
                <a:spcPts val="800"/>
              </a:spcAft>
              <a:buFont typeface="Calibri" panose="020F0502020204030204" pitchFamily="34" charset="0"/>
              <a:buChar char="-"/>
            </a:pPr>
            <a:r>
              <a:rPr lang="en-US" sz="2400" dirty="0">
                <a:ea typeface="SimSun" panose="02010600030101010101" pitchFamily="2" charset="-122"/>
                <a:cs typeface="Arial" panose="020B0604020202020204" pitchFamily="34" charset="0"/>
              </a:rPr>
              <a:t>Presentations during WRS and RRS </a:t>
            </a:r>
            <a:r>
              <a:rPr lang="en-US" sz="1100" dirty="0">
                <a:solidFill>
                  <a:srgbClr val="000000"/>
                </a:solidFill>
              </a:rPr>
              <a:t>	</a:t>
            </a:r>
          </a:p>
        </p:txBody>
      </p:sp>
      <p:sp>
        <p:nvSpPr>
          <p:cNvPr id="3" name="Slide Number Placeholder 2">
            <a:extLst>
              <a:ext uri="{FF2B5EF4-FFF2-40B4-BE49-F238E27FC236}">
                <a16:creationId xmlns:a16="http://schemas.microsoft.com/office/drawing/2014/main" id="{CB2F0701-9918-42BE-8DA3-6EF7FC76CF37}"/>
              </a:ext>
            </a:extLst>
          </p:cNvPr>
          <p:cNvSpPr>
            <a:spLocks noGrp="1"/>
          </p:cNvSpPr>
          <p:nvPr>
            <p:ph type="sldNum" sz="quarter" idx="12"/>
          </p:nvPr>
        </p:nvSpPr>
        <p:spPr/>
        <p:txBody>
          <a:bodyPr/>
          <a:lstStyle/>
          <a:p>
            <a:fld id="{283C63E4-F9BE-C24A-B4FF-309EB18BA564}" type="slidenum">
              <a:rPr lang="en-US" smtClean="0"/>
              <a:t>33</a:t>
            </a:fld>
            <a:endParaRPr lang="en-US"/>
          </a:p>
        </p:txBody>
      </p:sp>
    </p:spTree>
    <p:extLst>
      <p:ext uri="{BB962C8B-B14F-4D97-AF65-F5344CB8AC3E}">
        <p14:creationId xmlns:p14="http://schemas.microsoft.com/office/powerpoint/2010/main" val="1736910279"/>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91518"/>
            <a:ext cx="8229600" cy="692696"/>
          </a:xfrm>
          <a:ln>
            <a:noFill/>
          </a:ln>
        </p:spPr>
        <p:txBody>
          <a:bodyPr>
            <a:noAutofit/>
          </a:bodyPr>
          <a:lstStyle/>
          <a:p>
            <a:r>
              <a:rPr lang="en-US" sz="3200" dirty="0"/>
              <a:t>SMS4DC subscriptions after the Workshop</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328186"/>
            <a:ext cx="9144000" cy="4393290"/>
          </a:xfrm>
          <a:prstGeom prst="rect">
            <a:avLst/>
          </a:prstGeom>
        </p:spPr>
      </p:pic>
      <p:sp>
        <p:nvSpPr>
          <p:cNvPr id="5" name="Footer Placeholder 4"/>
          <p:cNvSpPr>
            <a:spLocks noGrp="1"/>
          </p:cNvSpPr>
          <p:nvPr>
            <p:ph type="ftr" sz="quarter" idx="11"/>
          </p:nvPr>
        </p:nvSpPr>
        <p:spPr>
          <a:xfrm>
            <a:off x="3028950" y="6356351"/>
            <a:ext cx="3086100" cy="365125"/>
          </a:xfrm>
          <a:prstGeom prst="rect">
            <a:avLst/>
          </a:prstGeom>
        </p:spPr>
        <p:txBody>
          <a:bodyPr vert="horz" lIns="91440" tIns="45720" rIns="91440" bIns="45720" rtlCol="0" anchor="ctr"/>
          <a:lstStyle>
            <a:defPPr>
              <a:defRPr lang="en-US"/>
            </a:defPPr>
            <a:lvl1pPr algn="ctr" rtl="0" fontAlgn="base">
              <a:spcBef>
                <a:spcPct val="0"/>
              </a:spcBef>
              <a:spcAft>
                <a:spcPct val="0"/>
              </a:spcAft>
              <a:defRPr sz="1200" kern="1200">
                <a:solidFill>
                  <a:schemeClr val="tx1">
                    <a:tint val="75000"/>
                  </a:schemeClr>
                </a:solidFill>
                <a:latin typeface="Calibri" pitchFamily="34" charset="0"/>
                <a:ea typeface="+mn-ea"/>
                <a:cs typeface="Arial" charset="0"/>
              </a:defRPr>
            </a:lvl1pPr>
            <a:lvl2pPr marL="457086" algn="l" rtl="0" fontAlgn="base">
              <a:spcBef>
                <a:spcPct val="0"/>
              </a:spcBef>
              <a:spcAft>
                <a:spcPct val="0"/>
              </a:spcAft>
              <a:defRPr sz="2000" kern="1200">
                <a:solidFill>
                  <a:schemeClr val="tx1"/>
                </a:solidFill>
                <a:latin typeface="Calibri" pitchFamily="34" charset="0"/>
                <a:ea typeface="+mn-ea"/>
                <a:cs typeface="Arial" charset="0"/>
              </a:defRPr>
            </a:lvl2pPr>
            <a:lvl3pPr marL="914172" algn="l" rtl="0" fontAlgn="base">
              <a:spcBef>
                <a:spcPct val="0"/>
              </a:spcBef>
              <a:spcAft>
                <a:spcPct val="0"/>
              </a:spcAft>
              <a:defRPr sz="2000" kern="1200">
                <a:solidFill>
                  <a:schemeClr val="tx1"/>
                </a:solidFill>
                <a:latin typeface="Calibri" pitchFamily="34" charset="0"/>
                <a:ea typeface="+mn-ea"/>
                <a:cs typeface="Arial" charset="0"/>
              </a:defRPr>
            </a:lvl3pPr>
            <a:lvl4pPr marL="1371258" algn="l" rtl="0" fontAlgn="base">
              <a:spcBef>
                <a:spcPct val="0"/>
              </a:spcBef>
              <a:spcAft>
                <a:spcPct val="0"/>
              </a:spcAft>
              <a:defRPr sz="2000" kern="1200">
                <a:solidFill>
                  <a:schemeClr val="tx1"/>
                </a:solidFill>
                <a:latin typeface="Calibri" pitchFamily="34" charset="0"/>
                <a:ea typeface="+mn-ea"/>
                <a:cs typeface="Arial" charset="0"/>
              </a:defRPr>
            </a:lvl4pPr>
            <a:lvl5pPr marL="1828344" algn="l" rtl="0" fontAlgn="base">
              <a:spcBef>
                <a:spcPct val="0"/>
              </a:spcBef>
              <a:spcAft>
                <a:spcPct val="0"/>
              </a:spcAft>
              <a:defRPr sz="2000" kern="1200">
                <a:solidFill>
                  <a:schemeClr val="tx1"/>
                </a:solidFill>
                <a:latin typeface="Calibri" pitchFamily="34" charset="0"/>
                <a:ea typeface="+mn-ea"/>
                <a:cs typeface="Arial" charset="0"/>
              </a:defRPr>
            </a:lvl5pPr>
            <a:lvl6pPr marL="2285430" algn="l" defTabSz="914172" rtl="0" eaLnBrk="1" latinLnBrk="0" hangingPunct="1">
              <a:defRPr sz="2000" kern="1200">
                <a:solidFill>
                  <a:schemeClr val="tx1"/>
                </a:solidFill>
                <a:latin typeface="Calibri" pitchFamily="34" charset="0"/>
                <a:ea typeface="+mn-ea"/>
                <a:cs typeface="Arial" charset="0"/>
              </a:defRPr>
            </a:lvl6pPr>
            <a:lvl7pPr marL="2742516" algn="l" defTabSz="914172" rtl="0" eaLnBrk="1" latinLnBrk="0" hangingPunct="1">
              <a:defRPr sz="2000" kern="1200">
                <a:solidFill>
                  <a:schemeClr val="tx1"/>
                </a:solidFill>
                <a:latin typeface="Calibri" pitchFamily="34" charset="0"/>
                <a:ea typeface="+mn-ea"/>
                <a:cs typeface="Arial" charset="0"/>
              </a:defRPr>
            </a:lvl7pPr>
            <a:lvl8pPr marL="3199602" algn="l" defTabSz="914172" rtl="0" eaLnBrk="1" latinLnBrk="0" hangingPunct="1">
              <a:defRPr sz="2000" kern="1200">
                <a:solidFill>
                  <a:schemeClr val="tx1"/>
                </a:solidFill>
                <a:latin typeface="Calibri" pitchFamily="34" charset="0"/>
                <a:ea typeface="+mn-ea"/>
                <a:cs typeface="Arial" charset="0"/>
              </a:defRPr>
            </a:lvl8pPr>
            <a:lvl9pPr marL="3656688" algn="l" defTabSz="914172" rtl="0" eaLnBrk="1" latinLnBrk="0" hangingPunct="1">
              <a:defRPr sz="2000" kern="1200">
                <a:solidFill>
                  <a:schemeClr val="tx1"/>
                </a:solidFill>
                <a:latin typeface="Calibri" pitchFamily="34" charset="0"/>
                <a:ea typeface="+mn-ea"/>
                <a:cs typeface="Arial" charset="0"/>
              </a:defRPr>
            </a:lvl9pPr>
          </a:lstStyle>
          <a:p>
            <a:r>
              <a:rPr lang="en-US">
                <a:solidFill>
                  <a:prstClr val="black">
                    <a:tint val="75000"/>
                  </a:prstClr>
                </a:solidFill>
              </a:rPr>
              <a:t>SM4DC</a:t>
            </a:r>
          </a:p>
        </p:txBody>
      </p:sp>
      <p:sp>
        <p:nvSpPr>
          <p:cNvPr id="6" name="Slide Number Placeholder 5"/>
          <p:cNvSpPr>
            <a:spLocks noGrp="1"/>
          </p:cNvSpPr>
          <p:nvPr>
            <p:ph type="sldNum" sz="quarter" idx="12"/>
          </p:nvPr>
        </p:nvSpPr>
        <p:spPr/>
        <p:txBody>
          <a:bodyPr/>
          <a:lstStyle/>
          <a:p>
            <a:fld id="{7C021B37-211E-43F9-B572-875673115ECD}" type="slidenum">
              <a:rPr lang="en-US" smtClean="0">
                <a:solidFill>
                  <a:prstClr val="black">
                    <a:tint val="75000"/>
                  </a:prstClr>
                </a:solidFill>
              </a:rPr>
              <a:pPr/>
              <a:t>34</a:t>
            </a:fld>
            <a:endParaRPr lang="en-US">
              <a:solidFill>
                <a:prstClr val="black">
                  <a:tint val="75000"/>
                </a:prstClr>
              </a:solidFill>
            </a:endParaRPr>
          </a:p>
        </p:txBody>
      </p:sp>
    </p:spTree>
    <p:extLst>
      <p:ext uri="{BB962C8B-B14F-4D97-AF65-F5344CB8AC3E}">
        <p14:creationId xmlns:p14="http://schemas.microsoft.com/office/powerpoint/2010/main" val="950596026"/>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ChangeArrowheads="1"/>
          </p:cNvSpPr>
          <p:nvPr/>
        </p:nvSpPr>
        <p:spPr bwMode="auto">
          <a:xfrm>
            <a:off x="740245" y="879880"/>
            <a:ext cx="7452368" cy="646331"/>
          </a:xfrm>
          <a:prstGeom prst="rect">
            <a:avLst/>
          </a:prstGeom>
          <a:noFill/>
          <a:ln w="9525">
            <a:noFill/>
            <a:miter lim="800000"/>
            <a:headEnd/>
            <a:tailEnd/>
          </a:ln>
        </p:spPr>
        <p:txBody>
          <a:bodyPr wrap="square" anchor="ctr">
            <a:spAutoFit/>
          </a:bodyPr>
          <a:lstStyle/>
          <a:p>
            <a:pPr algn="ctr"/>
            <a:r>
              <a:rPr lang="en-GB" sz="3600" b="1" dirty="0">
                <a:solidFill>
                  <a:srgbClr val="0070C0"/>
                </a:solidFill>
                <a:latin typeface="Calibri" panose="020F0502020204030204"/>
              </a:rPr>
              <a:t>PIRRC project (Pacific Islands)</a:t>
            </a:r>
            <a:endParaRPr lang="en-GB" altLang="en-US" sz="3600" b="1" dirty="0">
              <a:solidFill>
                <a:srgbClr val="0070C0"/>
              </a:solidFill>
              <a:latin typeface="Calibri" panose="020F0502020204030204"/>
            </a:endParaRPr>
          </a:p>
        </p:txBody>
      </p:sp>
      <p:sp>
        <p:nvSpPr>
          <p:cNvPr id="2" name="Rectangle 1"/>
          <p:cNvSpPr/>
          <p:nvPr/>
        </p:nvSpPr>
        <p:spPr>
          <a:xfrm>
            <a:off x="380205" y="1771021"/>
            <a:ext cx="8172448" cy="4770537"/>
          </a:xfrm>
          <a:prstGeom prst="rect">
            <a:avLst/>
          </a:prstGeom>
        </p:spPr>
        <p:txBody>
          <a:bodyPr wrap="square">
            <a:spAutoFit/>
          </a:bodyPr>
          <a:lstStyle/>
          <a:p>
            <a:pPr>
              <a:spcAft>
                <a:spcPts val="0"/>
              </a:spcAft>
            </a:pPr>
            <a:r>
              <a:rPr lang="en-US" sz="1600" dirty="0">
                <a:solidFill>
                  <a:srgbClr val="000000"/>
                </a:solidFill>
                <a:latin typeface="+mn-lt"/>
                <a:ea typeface="SimSun" panose="02010600030101010101" pitchFamily="2" charset="-122"/>
              </a:rPr>
              <a:t>While most of the smaller islands are considering or have procured the SMS4DC systems only few have implemented it as their spectrum management system.</a:t>
            </a:r>
            <a:endParaRPr lang="en-US" sz="1600" dirty="0">
              <a:latin typeface="+mn-lt"/>
              <a:ea typeface="SimSun" panose="02010600030101010101" pitchFamily="2" charset="-122"/>
            </a:endParaRPr>
          </a:p>
          <a:p>
            <a:pPr>
              <a:spcAft>
                <a:spcPts val="0"/>
              </a:spcAft>
            </a:pPr>
            <a:r>
              <a:rPr lang="en-US" sz="1600" dirty="0">
                <a:solidFill>
                  <a:srgbClr val="000000"/>
                </a:solidFill>
                <a:latin typeface="+mn-lt"/>
                <a:ea typeface="SimSun" panose="02010600030101010101" pitchFamily="2" charset="-122"/>
              </a:rPr>
              <a:t>The problems include  the lack of the basic like: </a:t>
            </a:r>
          </a:p>
          <a:p>
            <a:pPr marL="457200" indent="-457200">
              <a:spcAft>
                <a:spcPts val="0"/>
              </a:spcAft>
              <a:buAutoNum type="arabicParenR"/>
            </a:pPr>
            <a:r>
              <a:rPr lang="en-US" sz="1600" dirty="0">
                <a:solidFill>
                  <a:srgbClr val="000000"/>
                </a:solidFill>
                <a:latin typeface="+mn-lt"/>
                <a:ea typeface="SimSun" panose="02010600030101010101" pitchFamily="2" charset="-122"/>
              </a:rPr>
              <a:t>Absence of a national frequency allocation table; </a:t>
            </a:r>
          </a:p>
          <a:p>
            <a:pPr marL="457200" indent="-457200">
              <a:spcAft>
                <a:spcPts val="0"/>
              </a:spcAft>
              <a:buAutoNum type="arabicParenR"/>
            </a:pPr>
            <a:r>
              <a:rPr lang="en-US" sz="1600" dirty="0">
                <a:solidFill>
                  <a:srgbClr val="000000"/>
                </a:solidFill>
                <a:latin typeface="+mn-lt"/>
                <a:ea typeface="SimSun" panose="02010600030101010101" pitchFamily="2" charset="-122"/>
              </a:rPr>
              <a:t>Absence of resources for systematic spectrum management; </a:t>
            </a:r>
          </a:p>
          <a:p>
            <a:pPr marL="457200" indent="-457200">
              <a:spcAft>
                <a:spcPts val="0"/>
              </a:spcAft>
              <a:buAutoNum type="arabicParenR"/>
            </a:pPr>
            <a:r>
              <a:rPr lang="en-US" sz="1600" dirty="0">
                <a:solidFill>
                  <a:srgbClr val="000000"/>
                </a:solidFill>
                <a:latin typeface="+mn-lt"/>
                <a:ea typeface="SimSun" panose="02010600030101010101" pitchFamily="2" charset="-122"/>
              </a:rPr>
              <a:t>Lack of training. </a:t>
            </a:r>
          </a:p>
          <a:p>
            <a:pPr marL="457200" indent="-457200">
              <a:spcAft>
                <a:spcPts val="0"/>
              </a:spcAft>
              <a:buAutoNum type="arabicParenR"/>
            </a:pPr>
            <a:r>
              <a:rPr lang="en-US" sz="1600" dirty="0">
                <a:solidFill>
                  <a:srgbClr val="000000"/>
                </a:solidFill>
                <a:latin typeface="+mn-lt"/>
                <a:ea typeface="SimSun" panose="02010600030101010101" pitchFamily="2" charset="-122"/>
              </a:rPr>
              <a:t>All countries who have responded to the survey indicate that while they will adopt SMS4DC they need additional training and more importantly training  material that would allow them to work and learn on the system with limited supervision. </a:t>
            </a:r>
            <a:endParaRPr lang="en-US" sz="1600" dirty="0">
              <a:latin typeface="+mn-lt"/>
              <a:ea typeface="SimSun" panose="02010600030101010101" pitchFamily="2" charset="-122"/>
            </a:endParaRPr>
          </a:p>
          <a:p>
            <a:pPr>
              <a:spcAft>
                <a:spcPts val="0"/>
              </a:spcAft>
            </a:pPr>
            <a:endParaRPr lang="en-US" sz="1600" dirty="0">
              <a:solidFill>
                <a:srgbClr val="000000"/>
              </a:solidFill>
              <a:latin typeface="+mn-lt"/>
              <a:ea typeface="SimSun" panose="02010600030101010101" pitchFamily="2" charset="-122"/>
            </a:endParaRPr>
          </a:p>
          <a:p>
            <a:pPr>
              <a:spcAft>
                <a:spcPts val="0"/>
              </a:spcAft>
            </a:pPr>
            <a:r>
              <a:rPr lang="en-US" sz="1600" dirty="0">
                <a:solidFill>
                  <a:srgbClr val="000000"/>
                </a:solidFill>
                <a:latin typeface="+mn-lt"/>
                <a:ea typeface="SimSun" panose="02010600030101010101" pitchFamily="2" charset="-122"/>
              </a:rPr>
              <a:t>The PIRRC Project will be conducting additional training in the first quarter of 2017 and will include the preparation of training aids for the users. </a:t>
            </a:r>
          </a:p>
          <a:p>
            <a:endParaRPr lang="en-US" sz="1600" dirty="0">
              <a:latin typeface="+mn-lt"/>
            </a:endParaRPr>
          </a:p>
          <a:p>
            <a:r>
              <a:rPr lang="en-US" sz="1600" dirty="0">
                <a:latin typeface="+mn-lt"/>
              </a:rPr>
              <a:t>Direct beneficiaries of PIRRC are FSM; Kiribati; Marshall Islands; PNG; Samoa; Solomon Islands; Tonga; Tuvalu and  Vanuatu.</a:t>
            </a:r>
          </a:p>
          <a:p>
            <a:pPr>
              <a:spcAft>
                <a:spcPts val="0"/>
              </a:spcAft>
            </a:pPr>
            <a:r>
              <a:rPr lang="en-US" sz="1600" dirty="0">
                <a:latin typeface="+mn-lt"/>
              </a:rPr>
              <a:t>Countries that are not are beneficiaries Cook Islands; Fiji; Nauru; Niue; Tokelau and Palau.</a:t>
            </a:r>
          </a:p>
          <a:p>
            <a:pPr>
              <a:spcAft>
                <a:spcPts val="0"/>
              </a:spcAft>
            </a:pPr>
            <a:endParaRPr lang="en-US" sz="1600" dirty="0">
              <a:solidFill>
                <a:srgbClr val="000000"/>
              </a:solidFill>
              <a:latin typeface="+mn-lt"/>
              <a:ea typeface="SimSun" panose="02010600030101010101" pitchFamily="2" charset="-122"/>
            </a:endParaRPr>
          </a:p>
          <a:p>
            <a:pPr>
              <a:spcAft>
                <a:spcPts val="0"/>
              </a:spcAft>
            </a:pPr>
            <a:r>
              <a:rPr lang="en-US" sz="1600" dirty="0">
                <a:solidFill>
                  <a:srgbClr val="000000"/>
                </a:solidFill>
                <a:effectLst/>
                <a:latin typeface="+mn-lt"/>
                <a:ea typeface="SimSun" panose="02010600030101010101" pitchFamily="2" charset="-122"/>
              </a:rPr>
              <a:t>Purchased SMS4DC for 10 users</a:t>
            </a:r>
          </a:p>
          <a:p>
            <a:pPr>
              <a:spcAft>
                <a:spcPts val="0"/>
              </a:spcAft>
            </a:pPr>
            <a:r>
              <a:rPr lang="en-US" sz="1600" dirty="0">
                <a:solidFill>
                  <a:srgbClr val="000000"/>
                </a:solidFill>
                <a:latin typeface="+mn-lt"/>
                <a:ea typeface="SimSun" panose="02010600030101010101" pitchFamily="2" charset="-122"/>
              </a:rPr>
              <a:t>Provided higher resolution map (in 2018)</a:t>
            </a:r>
            <a:endParaRPr lang="en-US" sz="1600" dirty="0">
              <a:effectLst/>
              <a:latin typeface="+mn-lt"/>
              <a:ea typeface="SimSun" panose="02010600030101010101" pitchFamily="2" charset="-122"/>
            </a:endParaRPr>
          </a:p>
        </p:txBody>
      </p:sp>
      <p:sp>
        <p:nvSpPr>
          <p:cNvPr id="3" name="Slide Number Placeholder 2">
            <a:extLst>
              <a:ext uri="{FF2B5EF4-FFF2-40B4-BE49-F238E27FC236}">
                <a16:creationId xmlns:a16="http://schemas.microsoft.com/office/drawing/2014/main" id="{2EF0483F-1979-4797-BD65-4A213CFFD80B}"/>
              </a:ext>
            </a:extLst>
          </p:cNvPr>
          <p:cNvSpPr>
            <a:spLocks noGrp="1"/>
          </p:cNvSpPr>
          <p:nvPr>
            <p:ph type="sldNum" sz="quarter" idx="12"/>
          </p:nvPr>
        </p:nvSpPr>
        <p:spPr/>
        <p:txBody>
          <a:bodyPr/>
          <a:lstStyle/>
          <a:p>
            <a:fld id="{283C63E4-F9BE-C24A-B4FF-309EB18BA564}" type="slidenum">
              <a:rPr lang="en-US" smtClean="0"/>
              <a:t>35</a:t>
            </a:fld>
            <a:endParaRPr lang="en-US"/>
          </a:p>
        </p:txBody>
      </p:sp>
    </p:spTree>
    <p:extLst>
      <p:ext uri="{BB962C8B-B14F-4D97-AF65-F5344CB8AC3E}">
        <p14:creationId xmlns:p14="http://schemas.microsoft.com/office/powerpoint/2010/main" val="1315676589"/>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ChangeArrowheads="1"/>
          </p:cNvSpPr>
          <p:nvPr/>
        </p:nvSpPr>
        <p:spPr bwMode="auto">
          <a:xfrm>
            <a:off x="221826" y="1026756"/>
            <a:ext cx="8021004" cy="584775"/>
          </a:xfrm>
          <a:prstGeom prst="rect">
            <a:avLst/>
          </a:prstGeom>
          <a:noFill/>
          <a:ln w="9525">
            <a:noFill/>
            <a:miter lim="800000"/>
            <a:headEnd/>
            <a:tailEnd/>
          </a:ln>
        </p:spPr>
        <p:txBody>
          <a:bodyPr wrap="square" anchor="ctr">
            <a:spAutoFit/>
          </a:bodyPr>
          <a:lstStyle/>
          <a:p>
            <a:pPr algn="ctr"/>
            <a:r>
              <a:rPr lang="en-GB" altLang="en-US" sz="3200" b="1" dirty="0">
                <a:solidFill>
                  <a:srgbClr val="0070C0"/>
                </a:solidFill>
                <a:latin typeface="Calibri" panose="020F0502020204030204"/>
              </a:rPr>
              <a:t>Republic of Korea and ITU project</a:t>
            </a:r>
          </a:p>
        </p:txBody>
      </p:sp>
      <p:sp>
        <p:nvSpPr>
          <p:cNvPr id="2" name="Rectangle 1"/>
          <p:cNvSpPr/>
          <p:nvPr/>
        </p:nvSpPr>
        <p:spPr>
          <a:xfrm>
            <a:off x="117528" y="1836955"/>
            <a:ext cx="8229600" cy="4247317"/>
          </a:xfrm>
          <a:prstGeom prst="rect">
            <a:avLst/>
          </a:prstGeom>
        </p:spPr>
        <p:txBody>
          <a:bodyPr wrap="square">
            <a:spAutoFit/>
          </a:bodyPr>
          <a:lstStyle/>
          <a:p>
            <a:pPr lvl="0" algn="ctr"/>
            <a:r>
              <a:rPr lang="en-US" b="1" dirty="0"/>
              <a:t>Project activities</a:t>
            </a:r>
          </a:p>
          <a:p>
            <a:pPr lvl="0"/>
            <a:endParaRPr lang="en-US" dirty="0"/>
          </a:p>
          <a:p>
            <a:pPr lvl="0"/>
            <a:r>
              <a:rPr lang="en-US" dirty="0"/>
              <a:t>To improve </a:t>
            </a:r>
            <a:r>
              <a:rPr lang="en-US" b="1" dirty="0"/>
              <a:t>administrative function </a:t>
            </a:r>
            <a:r>
              <a:rPr lang="en-US" dirty="0"/>
              <a:t>and user interface for spectrum management, functions below listed should be newly made or improved:</a:t>
            </a:r>
          </a:p>
          <a:p>
            <a:pPr marL="342900" lvl="0" indent="-342900">
              <a:buFont typeface="Arial" panose="020B0604020202020204" pitchFamily="34" charset="0"/>
              <a:buChar char="•"/>
            </a:pPr>
            <a:r>
              <a:rPr lang="en-US" dirty="0"/>
              <a:t>Improvement of designing license and invoice of fee form</a:t>
            </a:r>
          </a:p>
          <a:p>
            <a:pPr marL="342900" lvl="0" indent="-342900">
              <a:buFont typeface="Arial" panose="020B0604020202020204" pitchFamily="34" charset="0"/>
              <a:buChar char="•"/>
            </a:pPr>
            <a:r>
              <a:rPr lang="en-US" dirty="0"/>
              <a:t>Adding copy function in data entry to avoid repeating same data</a:t>
            </a:r>
          </a:p>
          <a:p>
            <a:pPr marL="342900" lvl="0" indent="-342900">
              <a:buFont typeface="Arial" panose="020B0604020202020204" pitchFamily="34" charset="0"/>
              <a:buChar char="•"/>
            </a:pPr>
            <a:r>
              <a:rPr lang="en-US" dirty="0"/>
              <a:t>Improvement of data export and import function to Excel, Word and other commercial software</a:t>
            </a:r>
          </a:p>
          <a:p>
            <a:pPr marL="342900" lvl="0" indent="-342900">
              <a:buFont typeface="Arial" panose="020B0604020202020204" pitchFamily="34" charset="0"/>
              <a:buChar char="•"/>
            </a:pPr>
            <a:r>
              <a:rPr lang="en-US" dirty="0"/>
              <a:t>Adding search function for stations based on name or ID</a:t>
            </a:r>
          </a:p>
          <a:p>
            <a:pPr marL="342900" lvl="0" indent="-342900">
              <a:buFont typeface="Arial" panose="020B0604020202020204" pitchFamily="34" charset="0"/>
              <a:buChar char="•"/>
            </a:pPr>
            <a:r>
              <a:rPr lang="en-US" dirty="0"/>
              <a:t>Export and Import data between SMS4DC – SMS4DC</a:t>
            </a:r>
          </a:p>
          <a:p>
            <a:pPr marL="342900" lvl="0" indent="-342900">
              <a:buFont typeface="Arial" panose="020B0604020202020204" pitchFamily="34" charset="0"/>
              <a:buChar char="•"/>
            </a:pPr>
            <a:r>
              <a:rPr lang="en-US" dirty="0"/>
              <a:t>To make on-line license application possible, set up sample license web pages and link applicant’s data to SMS4DC database</a:t>
            </a:r>
          </a:p>
          <a:p>
            <a:pPr marL="342900" lvl="0" indent="-342900">
              <a:buFont typeface="Arial" panose="020B0604020202020204" pitchFamily="34" charset="0"/>
              <a:buChar char="•"/>
            </a:pPr>
            <a:r>
              <a:rPr lang="en-US" dirty="0"/>
              <a:t>Upload of printed license or invoice(pdf or jpg format) to SMS4DC database or provide a link function to the documents saved in separate place</a:t>
            </a:r>
          </a:p>
          <a:p>
            <a:pPr marL="342900" lvl="0" indent="-342900">
              <a:buFont typeface="Arial" panose="020B0604020202020204" pitchFamily="34" charset="0"/>
              <a:buChar char="•"/>
            </a:pPr>
            <a:r>
              <a:rPr lang="en-US" dirty="0"/>
              <a:t>Macro function or simplified process for repeated similar stations’ licensing</a:t>
            </a:r>
          </a:p>
        </p:txBody>
      </p:sp>
    </p:spTree>
    <p:extLst>
      <p:ext uri="{BB962C8B-B14F-4D97-AF65-F5344CB8AC3E}">
        <p14:creationId xmlns:p14="http://schemas.microsoft.com/office/powerpoint/2010/main" val="2290690437"/>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ChangeArrowheads="1"/>
          </p:cNvSpPr>
          <p:nvPr/>
        </p:nvSpPr>
        <p:spPr bwMode="auto">
          <a:xfrm>
            <a:off x="457200" y="1344065"/>
            <a:ext cx="8021004" cy="584775"/>
          </a:xfrm>
          <a:prstGeom prst="rect">
            <a:avLst/>
          </a:prstGeom>
          <a:noFill/>
          <a:ln w="9525">
            <a:noFill/>
            <a:miter lim="800000"/>
            <a:headEnd/>
            <a:tailEnd/>
          </a:ln>
        </p:spPr>
        <p:txBody>
          <a:bodyPr wrap="square" anchor="ctr">
            <a:spAutoFit/>
          </a:bodyPr>
          <a:lstStyle/>
          <a:p>
            <a:pPr algn="ctr"/>
            <a:r>
              <a:rPr lang="en-GB" altLang="en-US" sz="3200" b="1" dirty="0">
                <a:solidFill>
                  <a:srgbClr val="0070C0"/>
                </a:solidFill>
                <a:latin typeface="Calibri" panose="020F0502020204030204"/>
              </a:rPr>
              <a:t>Republic of Korea and ITU project - new</a:t>
            </a:r>
          </a:p>
        </p:txBody>
      </p:sp>
      <p:sp>
        <p:nvSpPr>
          <p:cNvPr id="2" name="Rectangle 1"/>
          <p:cNvSpPr/>
          <p:nvPr/>
        </p:nvSpPr>
        <p:spPr>
          <a:xfrm>
            <a:off x="457200" y="2400856"/>
            <a:ext cx="8229600" cy="3416320"/>
          </a:xfrm>
          <a:prstGeom prst="rect">
            <a:avLst/>
          </a:prstGeom>
        </p:spPr>
        <p:txBody>
          <a:bodyPr wrap="square">
            <a:spAutoFit/>
          </a:bodyPr>
          <a:lstStyle/>
          <a:p>
            <a:r>
              <a:rPr lang="en-US" dirty="0">
                <a:solidFill>
                  <a:prstClr val="black"/>
                </a:solidFill>
              </a:rPr>
              <a:t> For better radio communication </a:t>
            </a:r>
            <a:r>
              <a:rPr lang="en-US" b="1" dirty="0">
                <a:solidFill>
                  <a:prstClr val="black"/>
                </a:solidFill>
              </a:rPr>
              <a:t>engineering</a:t>
            </a:r>
            <a:r>
              <a:rPr lang="en-US" dirty="0">
                <a:solidFill>
                  <a:prstClr val="black"/>
                </a:solidFill>
              </a:rPr>
              <a:t> and easy work for </a:t>
            </a:r>
            <a:r>
              <a:rPr lang="en-US" b="1" dirty="0">
                <a:solidFill>
                  <a:prstClr val="black"/>
                </a:solidFill>
              </a:rPr>
              <a:t>licensing</a:t>
            </a:r>
            <a:r>
              <a:rPr lang="en-US" dirty="0">
                <a:solidFill>
                  <a:prstClr val="black"/>
                </a:solidFill>
              </a:rPr>
              <a:t>, functions below listed should be newly made or improved:</a:t>
            </a:r>
          </a:p>
          <a:p>
            <a:pPr marL="342900" indent="-342900">
              <a:buFont typeface="Arial" panose="020B0604020202020204" pitchFamily="34" charset="0"/>
              <a:buChar char="•"/>
            </a:pPr>
            <a:r>
              <a:rPr lang="en-US" dirty="0">
                <a:solidFill>
                  <a:prstClr val="black"/>
                </a:solidFill>
              </a:rPr>
              <a:t>Based on the user country’s request, provision of non-commercial higher resolution(around 90 m) map based on freely available data</a:t>
            </a:r>
          </a:p>
          <a:p>
            <a:pPr marL="342900" indent="-342900">
              <a:buFont typeface="Arial" panose="020B0604020202020204" pitchFamily="34" charset="0"/>
              <a:buChar char="•"/>
            </a:pPr>
            <a:r>
              <a:rPr lang="en-US" dirty="0">
                <a:solidFill>
                  <a:prstClr val="black"/>
                </a:solidFill>
              </a:rPr>
              <a:t>Adding new database of filter, tower and other available commercial products database of radio communication equipment</a:t>
            </a:r>
          </a:p>
          <a:p>
            <a:pPr marL="342900" indent="-342900">
              <a:buFont typeface="Arial" panose="020B0604020202020204" pitchFamily="34" charset="0"/>
              <a:buChar char="•"/>
            </a:pPr>
            <a:r>
              <a:rPr lang="en-US" dirty="0">
                <a:solidFill>
                  <a:prstClr val="black"/>
                </a:solidFill>
              </a:rPr>
              <a:t>To calculate licensing fee, adding formula configuration and calculation function for licensing fee or importing formula function from other program i.e. Excel, based on the country’s law and regulation</a:t>
            </a:r>
          </a:p>
          <a:p>
            <a:pPr marL="342900" indent="-342900">
              <a:buFont typeface="Arial" panose="020B0604020202020204" pitchFamily="34" charset="0"/>
              <a:buChar char="•"/>
            </a:pPr>
            <a:r>
              <a:rPr lang="en-US" dirty="0">
                <a:solidFill>
                  <a:prstClr val="black"/>
                </a:solidFill>
              </a:rPr>
              <a:t>Improving graphical user interface, i.e. add icon of linking and removing linked stations etc.</a:t>
            </a:r>
          </a:p>
          <a:p>
            <a:pPr marL="342900" indent="-342900">
              <a:buFont typeface="Arial" panose="020B0604020202020204" pitchFamily="34" charset="0"/>
              <a:buChar char="•"/>
            </a:pPr>
            <a:r>
              <a:rPr lang="en-US" dirty="0">
                <a:solidFill>
                  <a:prstClr val="black"/>
                </a:solidFill>
              </a:rPr>
              <a:t>For data protection, adding automatic back up menu to separate storage device </a:t>
            </a:r>
          </a:p>
        </p:txBody>
      </p:sp>
      <p:sp>
        <p:nvSpPr>
          <p:cNvPr id="3" name="Slide Number Placeholder 2">
            <a:extLst>
              <a:ext uri="{FF2B5EF4-FFF2-40B4-BE49-F238E27FC236}">
                <a16:creationId xmlns:a16="http://schemas.microsoft.com/office/drawing/2014/main" id="{F5E635CF-0468-4BC6-9C17-8711C7826329}"/>
              </a:ext>
            </a:extLst>
          </p:cNvPr>
          <p:cNvSpPr>
            <a:spLocks noGrp="1"/>
          </p:cNvSpPr>
          <p:nvPr>
            <p:ph type="sldNum" sz="quarter" idx="12"/>
          </p:nvPr>
        </p:nvSpPr>
        <p:spPr/>
        <p:txBody>
          <a:bodyPr/>
          <a:lstStyle/>
          <a:p>
            <a:fld id="{283C63E4-F9BE-C24A-B4FF-309EB18BA564}" type="slidenum">
              <a:rPr lang="en-US" smtClean="0"/>
              <a:t>37</a:t>
            </a:fld>
            <a:endParaRPr lang="en-US"/>
          </a:p>
        </p:txBody>
      </p:sp>
    </p:spTree>
    <p:extLst>
      <p:ext uri="{BB962C8B-B14F-4D97-AF65-F5344CB8AC3E}">
        <p14:creationId xmlns:p14="http://schemas.microsoft.com/office/powerpoint/2010/main" val="3691645659"/>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ChangeArrowheads="1"/>
          </p:cNvSpPr>
          <p:nvPr/>
        </p:nvSpPr>
        <p:spPr bwMode="auto">
          <a:xfrm>
            <a:off x="447040" y="1026756"/>
            <a:ext cx="8021004" cy="584775"/>
          </a:xfrm>
          <a:prstGeom prst="rect">
            <a:avLst/>
          </a:prstGeom>
          <a:noFill/>
          <a:ln w="9525">
            <a:noFill/>
            <a:miter lim="800000"/>
            <a:headEnd/>
            <a:tailEnd/>
          </a:ln>
        </p:spPr>
        <p:txBody>
          <a:bodyPr wrap="square" anchor="ctr">
            <a:spAutoFit/>
          </a:bodyPr>
          <a:lstStyle/>
          <a:p>
            <a:pPr algn="ctr"/>
            <a:r>
              <a:rPr lang="en-GB" altLang="en-US" sz="3200" b="1" dirty="0">
                <a:solidFill>
                  <a:srgbClr val="0070C0"/>
                </a:solidFill>
                <a:latin typeface="Calibri" panose="020F0502020204030204"/>
              </a:rPr>
              <a:t>Republic of Korea and ITU project - new</a:t>
            </a:r>
          </a:p>
        </p:txBody>
      </p:sp>
      <p:sp>
        <p:nvSpPr>
          <p:cNvPr id="2" name="Rectangle 1"/>
          <p:cNvSpPr/>
          <p:nvPr/>
        </p:nvSpPr>
        <p:spPr>
          <a:xfrm>
            <a:off x="457200" y="1988579"/>
            <a:ext cx="8229600" cy="4524315"/>
          </a:xfrm>
          <a:prstGeom prst="rect">
            <a:avLst/>
          </a:prstGeom>
        </p:spPr>
        <p:txBody>
          <a:bodyPr wrap="square">
            <a:spAutoFit/>
          </a:bodyPr>
          <a:lstStyle/>
          <a:p>
            <a:r>
              <a:rPr lang="en-US" dirty="0">
                <a:solidFill>
                  <a:prstClr val="black"/>
                </a:solidFill>
              </a:rPr>
              <a:t>To closely </a:t>
            </a:r>
            <a:r>
              <a:rPr lang="en-US" b="1" dirty="0">
                <a:solidFill>
                  <a:prstClr val="black"/>
                </a:solidFill>
              </a:rPr>
              <a:t>support users </a:t>
            </a:r>
            <a:r>
              <a:rPr lang="en-US" dirty="0">
                <a:solidFill>
                  <a:prstClr val="black"/>
                </a:solidFill>
              </a:rPr>
              <a:t>and </a:t>
            </a:r>
            <a:r>
              <a:rPr lang="en-US" b="1" dirty="0">
                <a:solidFill>
                  <a:prstClr val="black"/>
                </a:solidFill>
              </a:rPr>
              <a:t>exchange useful information </a:t>
            </a:r>
            <a:r>
              <a:rPr lang="en-US" dirty="0">
                <a:solidFill>
                  <a:prstClr val="black"/>
                </a:solidFill>
              </a:rPr>
              <a:t>and experiences of users</a:t>
            </a:r>
          </a:p>
          <a:p>
            <a:pPr marL="342900" indent="-342900">
              <a:buFont typeface="Arial" panose="020B0604020202020204" pitchFamily="34" charset="0"/>
              <a:buChar char="•"/>
            </a:pPr>
            <a:r>
              <a:rPr lang="en-US" dirty="0">
                <a:solidFill>
                  <a:prstClr val="black"/>
                </a:solidFill>
              </a:rPr>
              <a:t>closed on-line forum should be operated and this forum may include FAQ, bulletin board and other necessary functions for users.  To facilitate this forum, the developers and experts of SMS4DC should participate in it and timely provide answers for users’ questions.</a:t>
            </a:r>
          </a:p>
          <a:p>
            <a:r>
              <a:rPr lang="en-US" dirty="0">
                <a:solidFill>
                  <a:prstClr val="black"/>
                </a:solidFill>
              </a:rPr>
              <a:t>  Preparation of additional </a:t>
            </a:r>
            <a:r>
              <a:rPr lang="en-US" b="1" dirty="0">
                <a:solidFill>
                  <a:prstClr val="black"/>
                </a:solidFill>
              </a:rPr>
              <a:t>training materials</a:t>
            </a:r>
          </a:p>
          <a:p>
            <a:pPr marL="342900" indent="-342900">
              <a:buFont typeface="Arial" panose="020B0604020202020204" pitchFamily="34" charset="0"/>
              <a:buChar char="•"/>
            </a:pPr>
            <a:r>
              <a:rPr lang="en-US" dirty="0">
                <a:solidFill>
                  <a:prstClr val="black"/>
                </a:solidFill>
              </a:rPr>
              <a:t>Making video with e.g. recording of training classes for SMS4DC software and uploading the videos to You Tube and other sharing site for learners</a:t>
            </a:r>
          </a:p>
          <a:p>
            <a:pPr marL="342900" indent="-342900">
              <a:buFont typeface="Arial" panose="020B0604020202020204" pitchFamily="34" charset="0"/>
              <a:buChar char="•"/>
            </a:pPr>
            <a:r>
              <a:rPr lang="en-US" dirty="0">
                <a:solidFill>
                  <a:prstClr val="black"/>
                </a:solidFill>
              </a:rPr>
              <a:t>Preparation of the training videos as a multimedia DVD and releasing it for assisting self-learning users </a:t>
            </a:r>
          </a:p>
          <a:p>
            <a:r>
              <a:rPr lang="en-US" b="1" dirty="0">
                <a:solidFill>
                  <a:prstClr val="black"/>
                </a:solidFill>
              </a:rPr>
              <a:t>Final approval test </a:t>
            </a:r>
            <a:r>
              <a:rPr lang="en-US" dirty="0">
                <a:solidFill>
                  <a:prstClr val="black"/>
                </a:solidFill>
              </a:rPr>
              <a:t>of the revised version of SMS4DC software package:</a:t>
            </a:r>
          </a:p>
          <a:p>
            <a:pPr marL="342900" indent="-342900">
              <a:buFont typeface="Arial" panose="020B0604020202020204" pitchFamily="34" charset="0"/>
              <a:buChar char="•"/>
            </a:pPr>
            <a:r>
              <a:rPr lang="en-US" dirty="0">
                <a:solidFill>
                  <a:prstClr val="black"/>
                </a:solidFill>
              </a:rPr>
              <a:t>Preparation of a protocol for testing and test the revised version of the SMS4DC software</a:t>
            </a:r>
          </a:p>
          <a:p>
            <a:pPr marL="342900" indent="-342900">
              <a:buFont typeface="Arial" panose="020B0604020202020204" pitchFamily="34" charset="0"/>
              <a:buChar char="•"/>
            </a:pPr>
            <a:r>
              <a:rPr lang="en-US" dirty="0">
                <a:solidFill>
                  <a:prstClr val="black"/>
                </a:solidFill>
              </a:rPr>
              <a:t>Execution of the approval test of the SMS4DC software on the basis of such test protocol, with the participation of the SMS4DC developers, experts and trainers, and ITU staff from BR and BDT</a:t>
            </a:r>
            <a:endParaRPr lang="en-US" dirty="0">
              <a:solidFill>
                <a:srgbClr val="5B9BD5">
                  <a:lumMod val="75000"/>
                </a:srgbClr>
              </a:solidFill>
            </a:endParaRPr>
          </a:p>
        </p:txBody>
      </p:sp>
      <p:sp>
        <p:nvSpPr>
          <p:cNvPr id="3" name="Slide Number Placeholder 2">
            <a:extLst>
              <a:ext uri="{FF2B5EF4-FFF2-40B4-BE49-F238E27FC236}">
                <a16:creationId xmlns:a16="http://schemas.microsoft.com/office/drawing/2014/main" id="{7426F89F-A548-4653-9F3E-2EBA986722BD}"/>
              </a:ext>
            </a:extLst>
          </p:cNvPr>
          <p:cNvSpPr>
            <a:spLocks noGrp="1"/>
          </p:cNvSpPr>
          <p:nvPr>
            <p:ph type="sldNum" sz="quarter" idx="12"/>
          </p:nvPr>
        </p:nvSpPr>
        <p:spPr/>
        <p:txBody>
          <a:bodyPr/>
          <a:lstStyle/>
          <a:p>
            <a:fld id="{283C63E4-F9BE-C24A-B4FF-309EB18BA564}" type="slidenum">
              <a:rPr lang="en-US" smtClean="0"/>
              <a:t>38</a:t>
            </a:fld>
            <a:endParaRPr lang="en-US"/>
          </a:p>
        </p:txBody>
      </p:sp>
    </p:spTree>
    <p:extLst>
      <p:ext uri="{BB962C8B-B14F-4D97-AF65-F5344CB8AC3E}">
        <p14:creationId xmlns:p14="http://schemas.microsoft.com/office/powerpoint/2010/main" val="2988418799"/>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ChangeArrowheads="1"/>
          </p:cNvSpPr>
          <p:nvPr/>
        </p:nvSpPr>
        <p:spPr bwMode="auto">
          <a:xfrm>
            <a:off x="561498" y="1392516"/>
            <a:ext cx="8021004" cy="584775"/>
          </a:xfrm>
          <a:prstGeom prst="rect">
            <a:avLst/>
          </a:prstGeom>
          <a:noFill/>
          <a:ln w="9525">
            <a:noFill/>
            <a:miter lim="800000"/>
            <a:headEnd/>
            <a:tailEnd/>
          </a:ln>
        </p:spPr>
        <p:txBody>
          <a:bodyPr wrap="square" anchor="ctr">
            <a:spAutoFit/>
          </a:bodyPr>
          <a:lstStyle/>
          <a:p>
            <a:pPr algn="ctr"/>
            <a:r>
              <a:rPr lang="en-GB" altLang="en-US" sz="3200" b="1" dirty="0">
                <a:solidFill>
                  <a:srgbClr val="0070C0"/>
                </a:solidFill>
                <a:latin typeface="Calibri" panose="020F0502020204030204"/>
              </a:rPr>
              <a:t>Additional experts for development</a:t>
            </a:r>
          </a:p>
        </p:txBody>
      </p:sp>
      <p:sp>
        <p:nvSpPr>
          <p:cNvPr id="2" name="Rectangle 1"/>
          <p:cNvSpPr/>
          <p:nvPr/>
        </p:nvSpPr>
        <p:spPr>
          <a:xfrm>
            <a:off x="457200" y="3178840"/>
            <a:ext cx="8229600" cy="1231106"/>
          </a:xfrm>
          <a:prstGeom prst="rect">
            <a:avLst/>
          </a:prstGeom>
        </p:spPr>
        <p:txBody>
          <a:bodyPr wrap="square">
            <a:spAutoFit/>
          </a:bodyPr>
          <a:lstStyle/>
          <a:p>
            <a:r>
              <a:rPr lang="en-US" dirty="0">
                <a:solidFill>
                  <a:srgbClr val="5B9BD5">
                    <a:lumMod val="75000"/>
                  </a:srgbClr>
                </a:solidFill>
              </a:rPr>
              <a:t>- </a:t>
            </a:r>
            <a:r>
              <a:rPr lang="en-US" sz="2000" b="1" dirty="0">
                <a:solidFill>
                  <a:srgbClr val="FF0000"/>
                </a:solidFill>
              </a:rPr>
              <a:t>New experts can be involved in developing stand-alone modules</a:t>
            </a:r>
          </a:p>
          <a:p>
            <a:pPr marL="285750" indent="-285750">
              <a:buFontTx/>
              <a:buChar char="-"/>
            </a:pPr>
            <a:r>
              <a:rPr lang="en-US" dirty="0">
                <a:solidFill>
                  <a:srgbClr val="5B9BD5">
                    <a:lumMod val="75000"/>
                  </a:srgbClr>
                </a:solidFill>
              </a:rPr>
              <a:t>These modules will be added to the software by the existing experts</a:t>
            </a:r>
          </a:p>
          <a:p>
            <a:pPr marL="285750" indent="-285750">
              <a:buFontTx/>
              <a:buChar char="-"/>
            </a:pPr>
            <a:r>
              <a:rPr lang="en-US" dirty="0">
                <a:solidFill>
                  <a:srgbClr val="5B9BD5">
                    <a:lumMod val="75000"/>
                  </a:srgbClr>
                </a:solidFill>
              </a:rPr>
              <a:t>Example: HCM module developed by an expert from Lithuania and inserted to the SW by the present experts.</a:t>
            </a:r>
          </a:p>
        </p:txBody>
      </p:sp>
      <p:sp>
        <p:nvSpPr>
          <p:cNvPr id="3" name="Slide Number Placeholder 2">
            <a:extLst>
              <a:ext uri="{FF2B5EF4-FFF2-40B4-BE49-F238E27FC236}">
                <a16:creationId xmlns:a16="http://schemas.microsoft.com/office/drawing/2014/main" id="{74ABD68B-40F2-4A0D-B452-84CED85968BD}"/>
              </a:ext>
            </a:extLst>
          </p:cNvPr>
          <p:cNvSpPr>
            <a:spLocks noGrp="1"/>
          </p:cNvSpPr>
          <p:nvPr>
            <p:ph type="sldNum" sz="quarter" idx="12"/>
          </p:nvPr>
        </p:nvSpPr>
        <p:spPr/>
        <p:txBody>
          <a:bodyPr/>
          <a:lstStyle/>
          <a:p>
            <a:fld id="{283C63E4-F9BE-C24A-B4FF-309EB18BA564}" type="slidenum">
              <a:rPr lang="en-US" smtClean="0"/>
              <a:t>39</a:t>
            </a:fld>
            <a:endParaRPr lang="en-US"/>
          </a:p>
        </p:txBody>
      </p:sp>
    </p:spTree>
    <p:extLst>
      <p:ext uri="{BB962C8B-B14F-4D97-AF65-F5344CB8AC3E}">
        <p14:creationId xmlns:p14="http://schemas.microsoft.com/office/powerpoint/2010/main" val="323377086"/>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9512" y="1586636"/>
            <a:ext cx="8856984" cy="989519"/>
          </a:xfrm>
        </p:spPr>
        <p:txBody>
          <a:bodyPr>
            <a:normAutofit/>
          </a:bodyPr>
          <a:lstStyle/>
          <a:p>
            <a:pPr marL="0" indent="0" algn="ctr">
              <a:lnSpc>
                <a:spcPct val="80000"/>
              </a:lnSpc>
              <a:buNone/>
            </a:pPr>
            <a:r>
              <a:rPr lang="en-US" sz="2400" b="0" dirty="0"/>
              <a:t>Spectrum management is a combination of administrative and technical activities for efficient utilization of spectrum by users without causing harmful interference in their service area</a:t>
            </a:r>
          </a:p>
        </p:txBody>
      </p:sp>
      <p:graphicFrame>
        <p:nvGraphicFramePr>
          <p:cNvPr id="5" name="Diagram 4"/>
          <p:cNvGraphicFramePr/>
          <p:nvPr>
            <p:extLst>
              <p:ext uri="{D42A27DB-BD31-4B8C-83A1-F6EECF244321}">
                <p14:modId xmlns:p14="http://schemas.microsoft.com/office/powerpoint/2010/main" val="571569348"/>
              </p:ext>
            </p:extLst>
          </p:nvPr>
        </p:nvGraphicFramePr>
        <p:xfrm>
          <a:off x="173608" y="1476261"/>
          <a:ext cx="9082535" cy="515589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Title 1"/>
          <p:cNvSpPr>
            <a:spLocks noGrp="1"/>
          </p:cNvSpPr>
          <p:nvPr>
            <p:ph type="title"/>
          </p:nvPr>
        </p:nvSpPr>
        <p:spPr>
          <a:xfrm>
            <a:off x="-109796" y="999094"/>
            <a:ext cx="8986981" cy="496945"/>
          </a:xfrm>
        </p:spPr>
        <p:txBody>
          <a:bodyPr>
            <a:normAutofit fontScale="90000"/>
          </a:bodyPr>
          <a:lstStyle/>
          <a:p>
            <a:r>
              <a:rPr lang="en-GB" sz="3600" dirty="0"/>
              <a:t>National Spectrum Management</a:t>
            </a:r>
          </a:p>
        </p:txBody>
      </p:sp>
      <p:sp>
        <p:nvSpPr>
          <p:cNvPr id="4" name="Footer Placeholder 3"/>
          <p:cNvSpPr>
            <a:spLocks noGrp="1"/>
          </p:cNvSpPr>
          <p:nvPr>
            <p:ph type="ftr" sz="quarter" idx="11"/>
          </p:nvPr>
        </p:nvSpPr>
        <p:spPr>
          <a:xfrm>
            <a:off x="3028950" y="6356351"/>
            <a:ext cx="3086100" cy="365125"/>
          </a:xfrm>
          <a:prstGeom prst="rect">
            <a:avLst/>
          </a:prstGeom>
        </p:spPr>
        <p:txBody>
          <a:bodyPr vert="horz" lIns="91440" tIns="45720" rIns="91440" bIns="45720" rtlCol="0" anchor="ctr"/>
          <a:lstStyle>
            <a:defPPr>
              <a:defRPr lang="en-US"/>
            </a:defPPr>
            <a:lvl1pPr algn="ctr" rtl="0" fontAlgn="base">
              <a:spcBef>
                <a:spcPct val="0"/>
              </a:spcBef>
              <a:spcAft>
                <a:spcPct val="0"/>
              </a:spcAft>
              <a:defRPr sz="1200" kern="1200">
                <a:solidFill>
                  <a:schemeClr val="tx1">
                    <a:tint val="75000"/>
                  </a:schemeClr>
                </a:solidFill>
                <a:latin typeface="Calibri" pitchFamily="34" charset="0"/>
                <a:ea typeface="+mn-ea"/>
                <a:cs typeface="Arial" charset="0"/>
              </a:defRPr>
            </a:lvl1pPr>
            <a:lvl2pPr marL="457086" algn="l" rtl="0" fontAlgn="base">
              <a:spcBef>
                <a:spcPct val="0"/>
              </a:spcBef>
              <a:spcAft>
                <a:spcPct val="0"/>
              </a:spcAft>
              <a:defRPr sz="2000" kern="1200">
                <a:solidFill>
                  <a:schemeClr val="tx1"/>
                </a:solidFill>
                <a:latin typeface="Calibri" pitchFamily="34" charset="0"/>
                <a:ea typeface="+mn-ea"/>
                <a:cs typeface="Arial" charset="0"/>
              </a:defRPr>
            </a:lvl2pPr>
            <a:lvl3pPr marL="914172" algn="l" rtl="0" fontAlgn="base">
              <a:spcBef>
                <a:spcPct val="0"/>
              </a:spcBef>
              <a:spcAft>
                <a:spcPct val="0"/>
              </a:spcAft>
              <a:defRPr sz="2000" kern="1200">
                <a:solidFill>
                  <a:schemeClr val="tx1"/>
                </a:solidFill>
                <a:latin typeface="Calibri" pitchFamily="34" charset="0"/>
                <a:ea typeface="+mn-ea"/>
                <a:cs typeface="Arial" charset="0"/>
              </a:defRPr>
            </a:lvl3pPr>
            <a:lvl4pPr marL="1371258" algn="l" rtl="0" fontAlgn="base">
              <a:spcBef>
                <a:spcPct val="0"/>
              </a:spcBef>
              <a:spcAft>
                <a:spcPct val="0"/>
              </a:spcAft>
              <a:defRPr sz="2000" kern="1200">
                <a:solidFill>
                  <a:schemeClr val="tx1"/>
                </a:solidFill>
                <a:latin typeface="Calibri" pitchFamily="34" charset="0"/>
                <a:ea typeface="+mn-ea"/>
                <a:cs typeface="Arial" charset="0"/>
              </a:defRPr>
            </a:lvl4pPr>
            <a:lvl5pPr marL="1828344" algn="l" rtl="0" fontAlgn="base">
              <a:spcBef>
                <a:spcPct val="0"/>
              </a:spcBef>
              <a:spcAft>
                <a:spcPct val="0"/>
              </a:spcAft>
              <a:defRPr sz="2000" kern="1200">
                <a:solidFill>
                  <a:schemeClr val="tx1"/>
                </a:solidFill>
                <a:latin typeface="Calibri" pitchFamily="34" charset="0"/>
                <a:ea typeface="+mn-ea"/>
                <a:cs typeface="Arial" charset="0"/>
              </a:defRPr>
            </a:lvl5pPr>
            <a:lvl6pPr marL="2285430" algn="l" defTabSz="914172" rtl="0" eaLnBrk="1" latinLnBrk="0" hangingPunct="1">
              <a:defRPr sz="2000" kern="1200">
                <a:solidFill>
                  <a:schemeClr val="tx1"/>
                </a:solidFill>
                <a:latin typeface="Calibri" pitchFamily="34" charset="0"/>
                <a:ea typeface="+mn-ea"/>
                <a:cs typeface="Arial" charset="0"/>
              </a:defRPr>
            </a:lvl6pPr>
            <a:lvl7pPr marL="2742516" algn="l" defTabSz="914172" rtl="0" eaLnBrk="1" latinLnBrk="0" hangingPunct="1">
              <a:defRPr sz="2000" kern="1200">
                <a:solidFill>
                  <a:schemeClr val="tx1"/>
                </a:solidFill>
                <a:latin typeface="Calibri" pitchFamily="34" charset="0"/>
                <a:ea typeface="+mn-ea"/>
                <a:cs typeface="Arial" charset="0"/>
              </a:defRPr>
            </a:lvl7pPr>
            <a:lvl8pPr marL="3199602" algn="l" defTabSz="914172" rtl="0" eaLnBrk="1" latinLnBrk="0" hangingPunct="1">
              <a:defRPr sz="2000" kern="1200">
                <a:solidFill>
                  <a:schemeClr val="tx1"/>
                </a:solidFill>
                <a:latin typeface="Calibri" pitchFamily="34" charset="0"/>
                <a:ea typeface="+mn-ea"/>
                <a:cs typeface="Arial" charset="0"/>
              </a:defRPr>
            </a:lvl8pPr>
            <a:lvl9pPr marL="3656688" algn="l" defTabSz="914172" rtl="0" eaLnBrk="1" latinLnBrk="0" hangingPunct="1">
              <a:defRPr sz="2000" kern="1200">
                <a:solidFill>
                  <a:schemeClr val="tx1"/>
                </a:solidFill>
                <a:latin typeface="Calibri" pitchFamily="34" charset="0"/>
                <a:ea typeface="+mn-ea"/>
                <a:cs typeface="Arial" charset="0"/>
              </a:defRPr>
            </a:lvl9pPr>
          </a:lstStyle>
          <a:p>
            <a:r>
              <a:rPr lang="en-US">
                <a:solidFill>
                  <a:prstClr val="black">
                    <a:tint val="75000"/>
                  </a:prstClr>
                </a:solidFill>
              </a:rPr>
              <a:t>SM4DC</a:t>
            </a:r>
          </a:p>
        </p:txBody>
      </p:sp>
      <p:sp>
        <p:nvSpPr>
          <p:cNvPr id="8" name="Slide Number Placeholder 7"/>
          <p:cNvSpPr>
            <a:spLocks noGrp="1"/>
          </p:cNvSpPr>
          <p:nvPr>
            <p:ph type="sldNum" sz="quarter" idx="12"/>
          </p:nvPr>
        </p:nvSpPr>
        <p:spPr/>
        <p:txBody>
          <a:bodyPr/>
          <a:lstStyle/>
          <a:p>
            <a:fld id="{7C021B37-211E-43F9-B572-875673115ECD}" type="slidenum">
              <a:rPr lang="en-US" smtClean="0">
                <a:solidFill>
                  <a:prstClr val="black">
                    <a:tint val="75000"/>
                  </a:prstClr>
                </a:solidFill>
              </a:rPr>
              <a:pPr/>
              <a:t>4</a:t>
            </a:fld>
            <a:endParaRPr lang="en-US">
              <a:solidFill>
                <a:prstClr val="black">
                  <a:tint val="75000"/>
                </a:prstClr>
              </a:solidFill>
            </a:endParaRPr>
          </a:p>
        </p:txBody>
      </p:sp>
    </p:spTree>
    <p:extLst>
      <p:ext uri="{BB962C8B-B14F-4D97-AF65-F5344CB8AC3E}">
        <p14:creationId xmlns:p14="http://schemas.microsoft.com/office/powerpoint/2010/main" val="397208541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290953-8350-4EBF-B63B-BEDE38087B1D}"/>
              </a:ext>
            </a:extLst>
          </p:cNvPr>
          <p:cNvSpPr>
            <a:spLocks noGrp="1"/>
          </p:cNvSpPr>
          <p:nvPr>
            <p:ph type="title"/>
          </p:nvPr>
        </p:nvSpPr>
        <p:spPr>
          <a:xfrm>
            <a:off x="365760" y="868152"/>
            <a:ext cx="8229600" cy="1143000"/>
          </a:xfrm>
        </p:spPr>
        <p:txBody>
          <a:bodyPr/>
          <a:lstStyle/>
          <a:p>
            <a:r>
              <a:rPr lang="en-US" dirty="0"/>
              <a:t>How to order</a:t>
            </a:r>
            <a:endParaRPr lang="en-GB" dirty="0"/>
          </a:p>
        </p:txBody>
      </p:sp>
      <p:sp>
        <p:nvSpPr>
          <p:cNvPr id="3" name="Content Placeholder 2">
            <a:extLst>
              <a:ext uri="{FF2B5EF4-FFF2-40B4-BE49-F238E27FC236}">
                <a16:creationId xmlns:a16="http://schemas.microsoft.com/office/drawing/2014/main" id="{A2BAC7D4-5985-4B13-8C4D-C056EF7B0A90}"/>
              </a:ext>
            </a:extLst>
          </p:cNvPr>
          <p:cNvSpPr>
            <a:spLocks noGrp="1"/>
          </p:cNvSpPr>
          <p:nvPr>
            <p:ph idx="1"/>
          </p:nvPr>
        </p:nvSpPr>
        <p:spPr/>
        <p:txBody>
          <a:bodyPr>
            <a:normAutofit fontScale="92500" lnSpcReduction="20000"/>
          </a:bodyPr>
          <a:lstStyle/>
          <a:p>
            <a:r>
              <a:rPr lang="en-US" dirty="0"/>
              <a:t>ITU Sales</a:t>
            </a:r>
          </a:p>
          <a:p>
            <a:pPr marL="0" indent="0">
              <a:buNone/>
            </a:pPr>
            <a:r>
              <a:rPr lang="en-GB" dirty="0">
                <a:hlinkClick r:id="rId2"/>
              </a:rPr>
              <a:t>https://www.itu.int/pub/D-STG-SPEC</a:t>
            </a:r>
            <a:endParaRPr lang="en-GB" dirty="0"/>
          </a:p>
          <a:p>
            <a:r>
              <a:rPr lang="en-GB" dirty="0"/>
              <a:t>Publication notice</a:t>
            </a:r>
          </a:p>
          <a:p>
            <a:pPr marL="0" indent="0">
              <a:buNone/>
            </a:pPr>
            <a:r>
              <a:rPr lang="en-GB" dirty="0">
                <a:hlinkClick r:id="rId3"/>
              </a:rPr>
              <a:t>https://www.itu.int/dms_pub/itu-d/opb/stg/D-PN-395-17-PDF-E.pdf</a:t>
            </a:r>
            <a:endParaRPr lang="en-GB" dirty="0"/>
          </a:p>
          <a:p>
            <a:r>
              <a:rPr lang="en-US" dirty="0"/>
              <a:t>Reduction for Member States, Sector Members, Associates (15%)</a:t>
            </a:r>
          </a:p>
          <a:p>
            <a:r>
              <a:rPr lang="en-US" dirty="0"/>
              <a:t>Reduction for LDCs (80%)</a:t>
            </a:r>
          </a:p>
          <a:p>
            <a:endParaRPr lang="en-GB" dirty="0"/>
          </a:p>
          <a:p>
            <a:endParaRPr lang="en-GB" dirty="0"/>
          </a:p>
        </p:txBody>
      </p:sp>
      <p:sp>
        <p:nvSpPr>
          <p:cNvPr id="4" name="Slide Number Placeholder 3">
            <a:extLst>
              <a:ext uri="{FF2B5EF4-FFF2-40B4-BE49-F238E27FC236}">
                <a16:creationId xmlns:a16="http://schemas.microsoft.com/office/drawing/2014/main" id="{444A984E-748A-464B-8439-999D15B51905}"/>
              </a:ext>
            </a:extLst>
          </p:cNvPr>
          <p:cNvSpPr>
            <a:spLocks noGrp="1"/>
          </p:cNvSpPr>
          <p:nvPr>
            <p:ph type="sldNum" sz="quarter" idx="12"/>
          </p:nvPr>
        </p:nvSpPr>
        <p:spPr/>
        <p:txBody>
          <a:bodyPr/>
          <a:lstStyle/>
          <a:p>
            <a:fld id="{283C63E4-F9BE-C24A-B4FF-309EB18BA564}" type="slidenum">
              <a:rPr lang="en-US" smtClean="0"/>
              <a:t>40</a:t>
            </a:fld>
            <a:endParaRPr lang="en-US"/>
          </a:p>
        </p:txBody>
      </p:sp>
    </p:spTree>
    <p:extLst>
      <p:ext uri="{BB962C8B-B14F-4D97-AF65-F5344CB8AC3E}">
        <p14:creationId xmlns:p14="http://schemas.microsoft.com/office/powerpoint/2010/main" val="85418177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058332"/>
            <a:ext cx="8229600" cy="655639"/>
          </a:xfrm>
          <a:ln>
            <a:noFill/>
          </a:ln>
        </p:spPr>
        <p:txBody>
          <a:bodyPr>
            <a:normAutofit fontScale="90000"/>
          </a:bodyPr>
          <a:lstStyle/>
          <a:p>
            <a:pPr algn="l"/>
            <a:r>
              <a:rPr lang="en-US" dirty="0">
                <a:latin typeface="FrutigerRegFO" pitchFamily="34" charset="0"/>
              </a:rPr>
              <a:t>For further reading:</a:t>
            </a:r>
            <a:endParaRPr lang="en-US" dirty="0">
              <a:latin typeface="FrutigerBlackFO" pitchFamily="34" charset="0"/>
            </a:endParaRPr>
          </a:p>
        </p:txBody>
      </p:sp>
      <p:sp>
        <p:nvSpPr>
          <p:cNvPr id="3" name="Content Placeholder 2"/>
          <p:cNvSpPr>
            <a:spLocks noGrp="1"/>
          </p:cNvSpPr>
          <p:nvPr>
            <p:ph idx="1"/>
          </p:nvPr>
        </p:nvSpPr>
        <p:spPr/>
        <p:txBody>
          <a:bodyPr>
            <a:normAutofit lnSpcReduction="10000"/>
          </a:bodyPr>
          <a:lstStyle/>
          <a:p>
            <a:pPr lvl="0"/>
            <a:r>
              <a:rPr lang="en-US" sz="2000" dirty="0">
                <a:latin typeface="Frutiger Neue LT W1G"/>
              </a:rPr>
              <a:t>ITU Handbook - Computer-Aided Techniques for Spectrum Management (CAT), 2015</a:t>
            </a:r>
          </a:p>
          <a:p>
            <a:pPr lvl="0"/>
            <a:r>
              <a:rPr lang="en-GB" sz="2000" dirty="0">
                <a:latin typeface="Frutiger Neue LT W1G"/>
              </a:rPr>
              <a:t>ITU Handbook on National Spectrum Management, 2015</a:t>
            </a:r>
          </a:p>
          <a:p>
            <a:pPr lvl="0"/>
            <a:r>
              <a:rPr lang="en-GB" sz="2000" dirty="0">
                <a:latin typeface="Frutiger Neue LT W1G"/>
              </a:rPr>
              <a:t>SMS4DC 5.0 User Guide </a:t>
            </a:r>
          </a:p>
          <a:p>
            <a:pPr lvl="0"/>
            <a:r>
              <a:rPr lang="en-GB" sz="2000" dirty="0">
                <a:latin typeface="Frutiger Neue LT W1G"/>
              </a:rPr>
              <a:t>ITU Handbook on Spectrum Monitoring, 2011</a:t>
            </a:r>
          </a:p>
          <a:p>
            <a:r>
              <a:rPr lang="en-US" sz="2000" dirty="0">
                <a:latin typeface="Frutiger Neue LT W1G"/>
              </a:rPr>
              <a:t>Recommendation ITU-R SM.1370-2 (08/2013) </a:t>
            </a:r>
          </a:p>
          <a:p>
            <a:pPr lvl="1"/>
            <a:r>
              <a:rPr lang="en-US" sz="1600" b="1" dirty="0"/>
              <a:t>Design guidelines for developing automated spectrum management systems   </a:t>
            </a:r>
          </a:p>
          <a:p>
            <a:r>
              <a:rPr lang="en-US" sz="2000" dirty="0">
                <a:latin typeface="Frutiger Neue LT W1G"/>
              </a:rPr>
              <a:t>Recommendation ITU-R SM.1537 (08/2013)</a:t>
            </a:r>
          </a:p>
          <a:p>
            <a:pPr lvl="1"/>
            <a:r>
              <a:rPr lang="en-US" sz="1600" b="1" dirty="0"/>
              <a:t>Automation and integration of spectrum monitoring systems with automated spectrum management</a:t>
            </a:r>
            <a:endParaRPr lang="en-US" sz="1600" dirty="0">
              <a:latin typeface="Frutiger Neue LT W1G"/>
            </a:endParaRPr>
          </a:p>
          <a:p>
            <a:r>
              <a:rPr lang="en-US" sz="2000" dirty="0">
                <a:latin typeface="Frutiger Neue LT W1G"/>
              </a:rPr>
              <a:t>Recommendation ITU-R SM.1604 (02/2003)</a:t>
            </a:r>
          </a:p>
          <a:p>
            <a:pPr lvl="1"/>
            <a:r>
              <a:rPr lang="en-US" sz="1600" b="1" dirty="0"/>
              <a:t>Guidelines for an upgraded spectrum management system for developing countries   </a:t>
            </a:r>
            <a:endParaRPr lang="en-US" sz="2000" dirty="0">
              <a:latin typeface="Frutiger Neue LT W1G"/>
            </a:endParaRPr>
          </a:p>
        </p:txBody>
      </p:sp>
      <p:sp>
        <p:nvSpPr>
          <p:cNvPr id="5" name="Footer Placeholder 4"/>
          <p:cNvSpPr>
            <a:spLocks noGrp="1"/>
          </p:cNvSpPr>
          <p:nvPr>
            <p:ph type="ftr" sz="quarter" idx="11"/>
          </p:nvPr>
        </p:nvSpPr>
        <p:spPr>
          <a:xfrm>
            <a:off x="3028950" y="6356351"/>
            <a:ext cx="3086100" cy="365125"/>
          </a:xfrm>
          <a:prstGeom prst="rect">
            <a:avLst/>
          </a:prstGeom>
        </p:spPr>
        <p:txBody>
          <a:bodyPr vert="horz" lIns="91440" tIns="45720" rIns="91440" bIns="45720" rtlCol="0" anchor="ctr"/>
          <a:lstStyle>
            <a:defPPr>
              <a:defRPr lang="en-US"/>
            </a:defPPr>
            <a:lvl1pPr algn="ctr" rtl="0" fontAlgn="base">
              <a:spcBef>
                <a:spcPct val="0"/>
              </a:spcBef>
              <a:spcAft>
                <a:spcPct val="0"/>
              </a:spcAft>
              <a:defRPr sz="1200" kern="1200">
                <a:solidFill>
                  <a:schemeClr val="tx1">
                    <a:tint val="75000"/>
                  </a:schemeClr>
                </a:solidFill>
                <a:latin typeface="Calibri" pitchFamily="34" charset="0"/>
                <a:ea typeface="+mn-ea"/>
                <a:cs typeface="Arial" charset="0"/>
              </a:defRPr>
            </a:lvl1pPr>
            <a:lvl2pPr marL="457086" algn="l" rtl="0" fontAlgn="base">
              <a:spcBef>
                <a:spcPct val="0"/>
              </a:spcBef>
              <a:spcAft>
                <a:spcPct val="0"/>
              </a:spcAft>
              <a:defRPr sz="2000" kern="1200">
                <a:solidFill>
                  <a:schemeClr val="tx1"/>
                </a:solidFill>
                <a:latin typeface="Calibri" pitchFamily="34" charset="0"/>
                <a:ea typeface="+mn-ea"/>
                <a:cs typeface="Arial" charset="0"/>
              </a:defRPr>
            </a:lvl2pPr>
            <a:lvl3pPr marL="914172" algn="l" rtl="0" fontAlgn="base">
              <a:spcBef>
                <a:spcPct val="0"/>
              </a:spcBef>
              <a:spcAft>
                <a:spcPct val="0"/>
              </a:spcAft>
              <a:defRPr sz="2000" kern="1200">
                <a:solidFill>
                  <a:schemeClr val="tx1"/>
                </a:solidFill>
                <a:latin typeface="Calibri" pitchFamily="34" charset="0"/>
                <a:ea typeface="+mn-ea"/>
                <a:cs typeface="Arial" charset="0"/>
              </a:defRPr>
            </a:lvl3pPr>
            <a:lvl4pPr marL="1371258" algn="l" rtl="0" fontAlgn="base">
              <a:spcBef>
                <a:spcPct val="0"/>
              </a:spcBef>
              <a:spcAft>
                <a:spcPct val="0"/>
              </a:spcAft>
              <a:defRPr sz="2000" kern="1200">
                <a:solidFill>
                  <a:schemeClr val="tx1"/>
                </a:solidFill>
                <a:latin typeface="Calibri" pitchFamily="34" charset="0"/>
                <a:ea typeface="+mn-ea"/>
                <a:cs typeface="Arial" charset="0"/>
              </a:defRPr>
            </a:lvl4pPr>
            <a:lvl5pPr marL="1828344" algn="l" rtl="0" fontAlgn="base">
              <a:spcBef>
                <a:spcPct val="0"/>
              </a:spcBef>
              <a:spcAft>
                <a:spcPct val="0"/>
              </a:spcAft>
              <a:defRPr sz="2000" kern="1200">
                <a:solidFill>
                  <a:schemeClr val="tx1"/>
                </a:solidFill>
                <a:latin typeface="Calibri" pitchFamily="34" charset="0"/>
                <a:ea typeface="+mn-ea"/>
                <a:cs typeface="Arial" charset="0"/>
              </a:defRPr>
            </a:lvl5pPr>
            <a:lvl6pPr marL="2285430" algn="l" defTabSz="914172" rtl="0" eaLnBrk="1" latinLnBrk="0" hangingPunct="1">
              <a:defRPr sz="2000" kern="1200">
                <a:solidFill>
                  <a:schemeClr val="tx1"/>
                </a:solidFill>
                <a:latin typeface="Calibri" pitchFamily="34" charset="0"/>
                <a:ea typeface="+mn-ea"/>
                <a:cs typeface="Arial" charset="0"/>
              </a:defRPr>
            </a:lvl6pPr>
            <a:lvl7pPr marL="2742516" algn="l" defTabSz="914172" rtl="0" eaLnBrk="1" latinLnBrk="0" hangingPunct="1">
              <a:defRPr sz="2000" kern="1200">
                <a:solidFill>
                  <a:schemeClr val="tx1"/>
                </a:solidFill>
                <a:latin typeface="Calibri" pitchFamily="34" charset="0"/>
                <a:ea typeface="+mn-ea"/>
                <a:cs typeface="Arial" charset="0"/>
              </a:defRPr>
            </a:lvl7pPr>
            <a:lvl8pPr marL="3199602" algn="l" defTabSz="914172" rtl="0" eaLnBrk="1" latinLnBrk="0" hangingPunct="1">
              <a:defRPr sz="2000" kern="1200">
                <a:solidFill>
                  <a:schemeClr val="tx1"/>
                </a:solidFill>
                <a:latin typeface="Calibri" pitchFamily="34" charset="0"/>
                <a:ea typeface="+mn-ea"/>
                <a:cs typeface="Arial" charset="0"/>
              </a:defRPr>
            </a:lvl8pPr>
            <a:lvl9pPr marL="3656688" algn="l" defTabSz="914172" rtl="0" eaLnBrk="1" latinLnBrk="0" hangingPunct="1">
              <a:defRPr sz="2000" kern="1200">
                <a:solidFill>
                  <a:schemeClr val="tx1"/>
                </a:solidFill>
                <a:latin typeface="Calibri" pitchFamily="34" charset="0"/>
                <a:ea typeface="+mn-ea"/>
                <a:cs typeface="Arial" charset="0"/>
              </a:defRPr>
            </a:lvl9pPr>
          </a:lstStyle>
          <a:p>
            <a:r>
              <a:rPr lang="en-US">
                <a:solidFill>
                  <a:prstClr val="black">
                    <a:tint val="75000"/>
                  </a:prstClr>
                </a:solidFill>
              </a:rPr>
              <a:t>SM4DC</a:t>
            </a:r>
          </a:p>
        </p:txBody>
      </p:sp>
      <p:sp>
        <p:nvSpPr>
          <p:cNvPr id="6" name="Slide Number Placeholder 5"/>
          <p:cNvSpPr>
            <a:spLocks noGrp="1"/>
          </p:cNvSpPr>
          <p:nvPr>
            <p:ph type="sldNum" sz="quarter" idx="12"/>
          </p:nvPr>
        </p:nvSpPr>
        <p:spPr/>
        <p:txBody>
          <a:bodyPr/>
          <a:lstStyle/>
          <a:p>
            <a:fld id="{7C021B37-211E-43F9-B572-875673115ECD}" type="slidenum">
              <a:rPr lang="en-US" smtClean="0">
                <a:solidFill>
                  <a:prstClr val="black">
                    <a:tint val="75000"/>
                  </a:prstClr>
                </a:solidFill>
              </a:rPr>
              <a:pPr/>
              <a:t>41</a:t>
            </a:fld>
            <a:endParaRPr lang="en-US">
              <a:solidFill>
                <a:prstClr val="black">
                  <a:tint val="75000"/>
                </a:prstClr>
              </a:solidFill>
            </a:endParaRPr>
          </a:p>
        </p:txBody>
      </p:sp>
    </p:spTree>
    <p:extLst>
      <p:ext uri="{BB962C8B-B14F-4D97-AF65-F5344CB8AC3E}">
        <p14:creationId xmlns:p14="http://schemas.microsoft.com/office/powerpoint/2010/main" val="265727363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6003031" y="1142356"/>
            <a:ext cx="2736455" cy="769441"/>
          </a:xfrm>
          <a:prstGeom prst="rect">
            <a:avLst/>
          </a:prstGeom>
          <a:noFill/>
        </p:spPr>
        <p:txBody>
          <a:bodyPr wrap="none" rtlCol="0">
            <a:spAutoFit/>
          </a:bodyPr>
          <a:lstStyle/>
          <a:p>
            <a:r>
              <a:rPr lang="en-US" sz="4400" dirty="0">
                <a:solidFill>
                  <a:schemeClr val="tx2">
                    <a:lumMod val="60000"/>
                    <a:lumOff val="40000"/>
                  </a:schemeClr>
                </a:solidFill>
              </a:rPr>
              <a:t>Thank you!</a:t>
            </a:r>
          </a:p>
        </p:txBody>
      </p:sp>
      <p:sp>
        <p:nvSpPr>
          <p:cNvPr id="3" name="Slide Number Placeholder 2">
            <a:extLst>
              <a:ext uri="{FF2B5EF4-FFF2-40B4-BE49-F238E27FC236}">
                <a16:creationId xmlns:a16="http://schemas.microsoft.com/office/drawing/2014/main" id="{4F4F5F2B-D44B-4D2E-B6F2-2C9B7E24877B}"/>
              </a:ext>
            </a:extLst>
          </p:cNvPr>
          <p:cNvSpPr>
            <a:spLocks noGrp="1"/>
          </p:cNvSpPr>
          <p:nvPr>
            <p:ph type="sldNum" sz="quarter" idx="12"/>
          </p:nvPr>
        </p:nvSpPr>
        <p:spPr/>
        <p:txBody>
          <a:bodyPr/>
          <a:lstStyle/>
          <a:p>
            <a:fld id="{283C63E4-F9BE-C24A-B4FF-309EB18BA564}" type="slidenum">
              <a:rPr lang="en-US" smtClean="0"/>
              <a:t>42</a:t>
            </a:fld>
            <a:endParaRPr lang="en-US"/>
          </a:p>
        </p:txBody>
      </p:sp>
    </p:spTree>
    <p:extLst>
      <p:ext uri="{BB962C8B-B14F-4D97-AF65-F5344CB8AC3E}">
        <p14:creationId xmlns:p14="http://schemas.microsoft.com/office/powerpoint/2010/main" val="3439757821"/>
      </p:ext>
    </p:extLst>
  </p:cSld>
  <p:clrMapOvr>
    <a:masterClrMapping/>
  </p:clrMapOvr>
  <p:transition spd="slow">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8752" y="871612"/>
            <a:ext cx="8229600" cy="534516"/>
          </a:xfrm>
        </p:spPr>
        <p:txBody>
          <a:bodyPr>
            <a:normAutofit fontScale="90000"/>
          </a:bodyPr>
          <a:lstStyle/>
          <a:p>
            <a:r>
              <a:rPr lang="en-US" dirty="0"/>
              <a:t>System architecture</a:t>
            </a:r>
          </a:p>
        </p:txBody>
      </p:sp>
      <p:sp>
        <p:nvSpPr>
          <p:cNvPr id="4" name="Flowchart: Magnetic Disk 3"/>
          <p:cNvSpPr/>
          <p:nvPr/>
        </p:nvSpPr>
        <p:spPr>
          <a:xfrm>
            <a:off x="611560" y="4941168"/>
            <a:ext cx="2088232" cy="1368152"/>
          </a:xfrm>
          <a:prstGeom prst="flowChartMagneticDisk">
            <a:avLst/>
          </a:prstGeom>
        </p:spPr>
        <p:style>
          <a:lnRef idx="0">
            <a:schemeClr val="accent6"/>
          </a:lnRef>
          <a:fillRef idx="3">
            <a:schemeClr val="accent6"/>
          </a:fillRef>
          <a:effectRef idx="3">
            <a:schemeClr val="accent6"/>
          </a:effectRef>
          <a:fontRef idx="minor">
            <a:schemeClr val="lt1"/>
          </a:fontRef>
        </p:style>
        <p:txBody>
          <a:bodyPr rtlCol="0" anchor="ctr"/>
          <a:lstStyle/>
          <a:p>
            <a:pPr algn="ctr" fontAlgn="auto">
              <a:spcBef>
                <a:spcPts val="0"/>
              </a:spcBef>
              <a:spcAft>
                <a:spcPts val="0"/>
              </a:spcAft>
            </a:pPr>
            <a:r>
              <a:rPr lang="en-US" sz="1800" dirty="0">
                <a:solidFill>
                  <a:prstClr val="white"/>
                </a:solidFill>
              </a:rPr>
              <a:t>Spectrum Management Database</a:t>
            </a:r>
          </a:p>
        </p:txBody>
      </p:sp>
      <p:sp>
        <p:nvSpPr>
          <p:cNvPr id="5" name="Flowchart: Magnetic Disk 4"/>
          <p:cNvSpPr/>
          <p:nvPr/>
        </p:nvSpPr>
        <p:spPr>
          <a:xfrm>
            <a:off x="6372200" y="4941168"/>
            <a:ext cx="2088232" cy="1368152"/>
          </a:xfrm>
          <a:prstGeom prst="flowChartMagneticDisk">
            <a:avLst/>
          </a:prstGeom>
        </p:spPr>
        <p:style>
          <a:lnRef idx="0">
            <a:schemeClr val="accent2"/>
          </a:lnRef>
          <a:fillRef idx="3">
            <a:schemeClr val="accent2"/>
          </a:fillRef>
          <a:effectRef idx="3">
            <a:schemeClr val="accent2"/>
          </a:effectRef>
          <a:fontRef idx="minor">
            <a:schemeClr val="lt1"/>
          </a:fontRef>
        </p:style>
        <p:txBody>
          <a:bodyPr rtlCol="0" anchor="ctr"/>
          <a:lstStyle/>
          <a:p>
            <a:pPr algn="ctr" fontAlgn="auto">
              <a:spcBef>
                <a:spcPts val="0"/>
              </a:spcBef>
              <a:spcAft>
                <a:spcPts val="0"/>
              </a:spcAft>
            </a:pPr>
            <a:r>
              <a:rPr lang="en-US" sz="1800" dirty="0">
                <a:solidFill>
                  <a:prstClr val="white"/>
                </a:solidFill>
              </a:rPr>
              <a:t>Digital Maps</a:t>
            </a:r>
          </a:p>
          <a:p>
            <a:pPr algn="ctr" fontAlgn="auto">
              <a:spcBef>
                <a:spcPts val="0"/>
              </a:spcBef>
              <a:spcAft>
                <a:spcPts val="0"/>
              </a:spcAft>
            </a:pPr>
            <a:r>
              <a:rPr lang="en-US" sz="1800" dirty="0">
                <a:solidFill>
                  <a:prstClr val="white"/>
                </a:solidFill>
              </a:rPr>
              <a:t>(e.g. Digital Elevation Model)</a:t>
            </a:r>
          </a:p>
        </p:txBody>
      </p:sp>
      <p:sp>
        <p:nvSpPr>
          <p:cNvPr id="6" name="Rectangle 5"/>
          <p:cNvSpPr/>
          <p:nvPr/>
        </p:nvSpPr>
        <p:spPr>
          <a:xfrm>
            <a:off x="2699792" y="2492896"/>
            <a:ext cx="3672408" cy="24482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r>
              <a:rPr lang="en-US" sz="1800">
                <a:solidFill>
                  <a:prstClr val="white"/>
                </a:solidFill>
              </a:rPr>
              <a:t>Spectrum Management System</a:t>
            </a:r>
          </a:p>
          <a:p>
            <a:pPr algn="ctr" fontAlgn="auto">
              <a:spcBef>
                <a:spcPts val="0"/>
              </a:spcBef>
              <a:spcAft>
                <a:spcPts val="0"/>
              </a:spcAft>
            </a:pPr>
            <a:endParaRPr lang="en-US" sz="1800">
              <a:solidFill>
                <a:prstClr val="white"/>
              </a:solidFill>
            </a:endParaRPr>
          </a:p>
          <a:p>
            <a:pPr algn="ctr" fontAlgn="auto">
              <a:spcBef>
                <a:spcPts val="0"/>
              </a:spcBef>
              <a:spcAft>
                <a:spcPts val="0"/>
              </a:spcAft>
            </a:pPr>
            <a:endParaRPr lang="en-US" sz="1800">
              <a:solidFill>
                <a:prstClr val="white"/>
              </a:solidFill>
            </a:endParaRPr>
          </a:p>
          <a:p>
            <a:pPr algn="ctr" fontAlgn="auto">
              <a:spcBef>
                <a:spcPts val="0"/>
              </a:spcBef>
              <a:spcAft>
                <a:spcPts val="0"/>
              </a:spcAft>
            </a:pPr>
            <a:endParaRPr lang="en-US" sz="1800">
              <a:solidFill>
                <a:prstClr val="white"/>
              </a:solidFill>
            </a:endParaRPr>
          </a:p>
          <a:p>
            <a:pPr algn="ctr" fontAlgn="auto">
              <a:spcBef>
                <a:spcPts val="0"/>
              </a:spcBef>
              <a:spcAft>
                <a:spcPts val="0"/>
              </a:spcAft>
            </a:pPr>
            <a:endParaRPr lang="en-US" sz="1800">
              <a:solidFill>
                <a:prstClr val="white"/>
              </a:solidFill>
            </a:endParaRPr>
          </a:p>
          <a:p>
            <a:pPr algn="ctr" fontAlgn="auto">
              <a:spcBef>
                <a:spcPts val="0"/>
              </a:spcBef>
              <a:spcAft>
                <a:spcPts val="0"/>
              </a:spcAft>
            </a:pPr>
            <a:endParaRPr lang="en-US" sz="1800">
              <a:solidFill>
                <a:prstClr val="white"/>
              </a:solidFill>
            </a:endParaRPr>
          </a:p>
          <a:p>
            <a:pPr algn="ctr" fontAlgn="auto">
              <a:spcBef>
                <a:spcPts val="0"/>
              </a:spcBef>
              <a:spcAft>
                <a:spcPts val="0"/>
              </a:spcAft>
            </a:pPr>
            <a:endParaRPr lang="en-US" sz="1800">
              <a:solidFill>
                <a:prstClr val="white"/>
              </a:solidFill>
            </a:endParaRPr>
          </a:p>
          <a:p>
            <a:pPr algn="ctr" fontAlgn="auto">
              <a:spcBef>
                <a:spcPts val="0"/>
              </a:spcBef>
              <a:spcAft>
                <a:spcPts val="0"/>
              </a:spcAft>
            </a:pPr>
            <a:endParaRPr lang="en-US" sz="1800">
              <a:solidFill>
                <a:prstClr val="white"/>
              </a:solidFill>
            </a:endParaRPr>
          </a:p>
        </p:txBody>
      </p:sp>
      <p:sp>
        <p:nvSpPr>
          <p:cNvPr id="7" name="Rectangle 6"/>
          <p:cNvSpPr/>
          <p:nvPr/>
        </p:nvSpPr>
        <p:spPr>
          <a:xfrm>
            <a:off x="2843808" y="2907528"/>
            <a:ext cx="3384376" cy="576064"/>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fontAlgn="auto">
              <a:spcBef>
                <a:spcPts val="0"/>
              </a:spcBef>
              <a:spcAft>
                <a:spcPts val="0"/>
              </a:spcAft>
            </a:pPr>
            <a:r>
              <a:rPr lang="en-US" sz="1800">
                <a:solidFill>
                  <a:prstClr val="black"/>
                </a:solidFill>
              </a:rPr>
              <a:t>Technical modules</a:t>
            </a:r>
          </a:p>
        </p:txBody>
      </p:sp>
      <p:sp>
        <p:nvSpPr>
          <p:cNvPr id="8" name="Rectangle 7"/>
          <p:cNvSpPr/>
          <p:nvPr/>
        </p:nvSpPr>
        <p:spPr>
          <a:xfrm>
            <a:off x="2843808" y="3573016"/>
            <a:ext cx="3384376" cy="576064"/>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fontAlgn="auto">
              <a:spcBef>
                <a:spcPts val="0"/>
              </a:spcBef>
              <a:spcAft>
                <a:spcPts val="0"/>
              </a:spcAft>
            </a:pPr>
            <a:r>
              <a:rPr lang="en-US" sz="1800" dirty="0">
                <a:solidFill>
                  <a:prstClr val="black"/>
                </a:solidFill>
              </a:rPr>
              <a:t>Data processing modules</a:t>
            </a:r>
          </a:p>
        </p:txBody>
      </p:sp>
      <p:sp>
        <p:nvSpPr>
          <p:cNvPr id="9" name="Rectangle 8"/>
          <p:cNvSpPr/>
          <p:nvPr/>
        </p:nvSpPr>
        <p:spPr>
          <a:xfrm>
            <a:off x="2843808" y="4221088"/>
            <a:ext cx="3384376" cy="57606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fontAlgn="auto">
              <a:spcBef>
                <a:spcPts val="0"/>
              </a:spcBef>
              <a:spcAft>
                <a:spcPts val="0"/>
              </a:spcAft>
            </a:pPr>
            <a:r>
              <a:rPr lang="en-US" sz="1800" dirty="0">
                <a:solidFill>
                  <a:prstClr val="white"/>
                </a:solidFill>
              </a:rPr>
              <a:t>Geographical Information System</a:t>
            </a:r>
          </a:p>
        </p:txBody>
      </p:sp>
      <p:cxnSp>
        <p:nvCxnSpPr>
          <p:cNvPr id="11" name="Elbow Connector 10"/>
          <p:cNvCxnSpPr>
            <a:stCxn id="6" idx="1"/>
          </p:cNvCxnSpPr>
          <p:nvPr/>
        </p:nvCxnSpPr>
        <p:spPr>
          <a:xfrm rot="10800000" flipV="1">
            <a:off x="1655676" y="3717032"/>
            <a:ext cx="1044116" cy="1224136"/>
          </a:xfrm>
          <a:prstGeom prst="bentConnector2">
            <a:avLst/>
          </a:prstGeom>
          <a:ln w="38100">
            <a:headEnd type="arrow"/>
            <a:tailEnd type="arrow"/>
          </a:ln>
        </p:spPr>
        <p:style>
          <a:lnRef idx="1">
            <a:schemeClr val="accent1"/>
          </a:lnRef>
          <a:fillRef idx="0">
            <a:schemeClr val="accent1"/>
          </a:fillRef>
          <a:effectRef idx="0">
            <a:schemeClr val="accent1"/>
          </a:effectRef>
          <a:fontRef idx="minor">
            <a:schemeClr val="tx1"/>
          </a:fontRef>
        </p:style>
      </p:cxnSp>
      <p:cxnSp>
        <p:nvCxnSpPr>
          <p:cNvPr id="12" name="Elbow Connector 11"/>
          <p:cNvCxnSpPr>
            <a:stCxn id="6" idx="3"/>
            <a:endCxn id="5" idx="1"/>
          </p:cNvCxnSpPr>
          <p:nvPr/>
        </p:nvCxnSpPr>
        <p:spPr>
          <a:xfrm>
            <a:off x="6372200" y="3717032"/>
            <a:ext cx="1044116" cy="1224136"/>
          </a:xfrm>
          <a:prstGeom prst="bentConnector2">
            <a:avLst/>
          </a:prstGeom>
          <a:ln w="38100">
            <a:headEnd type="arrow"/>
            <a:tailEnd type="none"/>
          </a:ln>
        </p:spPr>
        <p:style>
          <a:lnRef idx="1">
            <a:schemeClr val="accent1"/>
          </a:lnRef>
          <a:fillRef idx="0">
            <a:schemeClr val="accent1"/>
          </a:fillRef>
          <a:effectRef idx="0">
            <a:schemeClr val="accent1"/>
          </a:effectRef>
          <a:fontRef idx="minor">
            <a:schemeClr val="tx1"/>
          </a:fontRef>
        </p:style>
      </p:cxnSp>
      <p:sp>
        <p:nvSpPr>
          <p:cNvPr id="15" name="Flowchart: Process 14"/>
          <p:cNvSpPr/>
          <p:nvPr/>
        </p:nvSpPr>
        <p:spPr>
          <a:xfrm>
            <a:off x="6444208" y="1526030"/>
            <a:ext cx="2160240" cy="540060"/>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r>
              <a:rPr lang="en-US" sz="1800">
                <a:solidFill>
                  <a:prstClr val="white"/>
                </a:solidFill>
              </a:rPr>
              <a:t>Monitoring System</a:t>
            </a:r>
          </a:p>
        </p:txBody>
      </p:sp>
      <p:sp>
        <p:nvSpPr>
          <p:cNvPr id="18" name="Flowchart: Magnetic Disk 17"/>
          <p:cNvSpPr/>
          <p:nvPr/>
        </p:nvSpPr>
        <p:spPr>
          <a:xfrm>
            <a:off x="6786246" y="2547488"/>
            <a:ext cx="1476164" cy="881512"/>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r>
              <a:rPr lang="en-US" sz="1800">
                <a:solidFill>
                  <a:prstClr val="white"/>
                </a:solidFill>
              </a:rPr>
              <a:t>Monitoring</a:t>
            </a:r>
          </a:p>
          <a:p>
            <a:pPr algn="ctr" fontAlgn="auto">
              <a:spcBef>
                <a:spcPts val="0"/>
              </a:spcBef>
              <a:spcAft>
                <a:spcPts val="0"/>
              </a:spcAft>
            </a:pPr>
            <a:r>
              <a:rPr lang="en-US" sz="1800">
                <a:solidFill>
                  <a:prstClr val="white"/>
                </a:solidFill>
              </a:rPr>
              <a:t>Database</a:t>
            </a:r>
          </a:p>
        </p:txBody>
      </p:sp>
      <p:cxnSp>
        <p:nvCxnSpPr>
          <p:cNvPr id="19" name="Elbow Connector 18"/>
          <p:cNvCxnSpPr>
            <a:stCxn id="15" idx="2"/>
            <a:endCxn id="18" idx="1"/>
          </p:cNvCxnSpPr>
          <p:nvPr/>
        </p:nvCxnSpPr>
        <p:spPr>
          <a:xfrm rot="5400000">
            <a:off x="7283629" y="2306789"/>
            <a:ext cx="481398" cy="12700"/>
          </a:xfrm>
          <a:prstGeom prst="bentConnector3">
            <a:avLst>
              <a:gd name="adj1" fmla="val 50000"/>
            </a:avLst>
          </a:prstGeom>
          <a:ln w="38100">
            <a:headEnd type="arrow"/>
            <a:tailEnd type="arrow"/>
          </a:ln>
        </p:spPr>
        <p:style>
          <a:lnRef idx="1">
            <a:schemeClr val="accent1"/>
          </a:lnRef>
          <a:fillRef idx="0">
            <a:schemeClr val="accent1"/>
          </a:fillRef>
          <a:effectRef idx="0">
            <a:schemeClr val="accent1"/>
          </a:effectRef>
          <a:fontRef idx="minor">
            <a:schemeClr val="tx1"/>
          </a:fontRef>
        </p:style>
      </p:cxnSp>
      <p:cxnSp>
        <p:nvCxnSpPr>
          <p:cNvPr id="27" name="Elbow Connector 26"/>
          <p:cNvCxnSpPr>
            <a:stCxn id="15" idx="1"/>
            <a:endCxn id="6" idx="0"/>
          </p:cNvCxnSpPr>
          <p:nvPr/>
        </p:nvCxnSpPr>
        <p:spPr>
          <a:xfrm rot="10800000" flipV="1">
            <a:off x="4535996" y="1796060"/>
            <a:ext cx="1908212" cy="696836"/>
          </a:xfrm>
          <a:prstGeom prst="bentConnector2">
            <a:avLst/>
          </a:prstGeom>
          <a:ln w="38100">
            <a:headEnd type="arrow"/>
            <a:tailEnd type="arrow"/>
          </a:ln>
        </p:spPr>
        <p:style>
          <a:lnRef idx="1">
            <a:schemeClr val="accent1"/>
          </a:lnRef>
          <a:fillRef idx="0">
            <a:schemeClr val="accent1"/>
          </a:fillRef>
          <a:effectRef idx="0">
            <a:schemeClr val="accent1"/>
          </a:effectRef>
          <a:fontRef idx="minor">
            <a:schemeClr val="tx1"/>
          </a:fontRef>
        </p:style>
      </p:cxnSp>
      <p:sp>
        <p:nvSpPr>
          <p:cNvPr id="26" name="Cloud"/>
          <p:cNvSpPr>
            <a:spLocks noGrp="1" noChangeAspect="1" noEditPoints="1" noChangeArrowheads="1"/>
          </p:cNvSpPr>
          <p:nvPr>
            <p:ph idx="1"/>
          </p:nvPr>
        </p:nvSpPr>
        <p:spPr bwMode="auto">
          <a:xfrm>
            <a:off x="3671899" y="1526030"/>
            <a:ext cx="1800200" cy="711292"/>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noFill/>
          <a:ln w="9525">
            <a:solidFill>
              <a:srgbClr val="000000"/>
            </a:solidFill>
            <a:miter lim="800000"/>
            <a:headEnd/>
            <a:tailEnd/>
          </a:ln>
          <a:effectLst/>
        </p:spPr>
        <p:txBody>
          <a:bodyPr vert="horz" wrap="square" lIns="91440" tIns="45720" rIns="91440" bIns="45720" numCol="1" anchor="t" anchorCtr="0" compatLnSpc="1">
            <a:prstTxWarp prst="textNoShape">
              <a:avLst/>
            </a:prstTxWarp>
            <a:normAutofit/>
          </a:bodyPr>
          <a:lstStyle/>
          <a:p>
            <a:pPr marL="0" indent="0">
              <a:buNone/>
            </a:pPr>
            <a:r>
              <a:rPr lang="en-US" sz="1800" dirty="0"/>
              <a:t>Network</a:t>
            </a:r>
          </a:p>
        </p:txBody>
      </p:sp>
      <p:sp>
        <p:nvSpPr>
          <p:cNvPr id="16" name="Flowchart: Magnetic Disk 15"/>
          <p:cNvSpPr/>
          <p:nvPr/>
        </p:nvSpPr>
        <p:spPr>
          <a:xfrm>
            <a:off x="569206" y="1640392"/>
            <a:ext cx="2088232" cy="864096"/>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r>
              <a:rPr lang="en-US" sz="1800">
                <a:solidFill>
                  <a:prstClr val="white"/>
                </a:solidFill>
              </a:rPr>
              <a:t>ITU</a:t>
            </a:r>
          </a:p>
          <a:p>
            <a:pPr algn="ctr" fontAlgn="auto">
              <a:spcBef>
                <a:spcPts val="0"/>
              </a:spcBef>
              <a:spcAft>
                <a:spcPts val="0"/>
              </a:spcAft>
            </a:pPr>
            <a:r>
              <a:rPr lang="en-US" sz="1800">
                <a:solidFill>
                  <a:prstClr val="white"/>
                </a:solidFill>
              </a:rPr>
              <a:t>Tools and Databases</a:t>
            </a:r>
          </a:p>
        </p:txBody>
      </p:sp>
      <p:cxnSp>
        <p:nvCxnSpPr>
          <p:cNvPr id="17" name="Elbow Connector 16"/>
          <p:cNvCxnSpPr/>
          <p:nvPr/>
        </p:nvCxnSpPr>
        <p:spPr>
          <a:xfrm rot="10800000">
            <a:off x="1583668" y="2060848"/>
            <a:ext cx="1116124" cy="1460520"/>
          </a:xfrm>
          <a:prstGeom prst="bentConnector2">
            <a:avLst/>
          </a:prstGeom>
          <a:ln w="38100">
            <a:headEnd type="arrow"/>
            <a:tailEnd type="arrow"/>
          </a:ln>
        </p:spPr>
        <p:style>
          <a:lnRef idx="1">
            <a:schemeClr val="accent1"/>
          </a:lnRef>
          <a:fillRef idx="0">
            <a:schemeClr val="accent1"/>
          </a:fillRef>
          <a:effectRef idx="0">
            <a:schemeClr val="accent1"/>
          </a:effectRef>
          <a:fontRef idx="minor">
            <a:schemeClr val="tx1"/>
          </a:fontRef>
        </p:style>
      </p:cxnSp>
      <p:sp>
        <p:nvSpPr>
          <p:cNvPr id="10" name="Footer Placeholder 9"/>
          <p:cNvSpPr>
            <a:spLocks noGrp="1"/>
          </p:cNvSpPr>
          <p:nvPr>
            <p:ph type="ftr" sz="quarter" idx="11"/>
          </p:nvPr>
        </p:nvSpPr>
        <p:spPr>
          <a:xfrm>
            <a:off x="3028950" y="6356351"/>
            <a:ext cx="3086100" cy="365125"/>
          </a:xfrm>
          <a:prstGeom prst="rect">
            <a:avLst/>
          </a:prstGeom>
        </p:spPr>
        <p:txBody>
          <a:bodyPr vert="horz" lIns="91440" tIns="45720" rIns="91440" bIns="45720" rtlCol="0" anchor="ctr"/>
          <a:lstStyle>
            <a:defPPr>
              <a:defRPr lang="en-US"/>
            </a:defPPr>
            <a:lvl1pPr algn="ctr" rtl="0" fontAlgn="base">
              <a:spcBef>
                <a:spcPct val="0"/>
              </a:spcBef>
              <a:spcAft>
                <a:spcPct val="0"/>
              </a:spcAft>
              <a:defRPr sz="1200" kern="1200">
                <a:solidFill>
                  <a:schemeClr val="tx1">
                    <a:tint val="75000"/>
                  </a:schemeClr>
                </a:solidFill>
                <a:latin typeface="Calibri" pitchFamily="34" charset="0"/>
                <a:ea typeface="+mn-ea"/>
                <a:cs typeface="Arial" charset="0"/>
              </a:defRPr>
            </a:lvl1pPr>
            <a:lvl2pPr marL="457086" algn="l" rtl="0" fontAlgn="base">
              <a:spcBef>
                <a:spcPct val="0"/>
              </a:spcBef>
              <a:spcAft>
                <a:spcPct val="0"/>
              </a:spcAft>
              <a:defRPr sz="2000" kern="1200">
                <a:solidFill>
                  <a:schemeClr val="tx1"/>
                </a:solidFill>
                <a:latin typeface="Calibri" pitchFamily="34" charset="0"/>
                <a:ea typeface="+mn-ea"/>
                <a:cs typeface="Arial" charset="0"/>
              </a:defRPr>
            </a:lvl2pPr>
            <a:lvl3pPr marL="914172" algn="l" rtl="0" fontAlgn="base">
              <a:spcBef>
                <a:spcPct val="0"/>
              </a:spcBef>
              <a:spcAft>
                <a:spcPct val="0"/>
              </a:spcAft>
              <a:defRPr sz="2000" kern="1200">
                <a:solidFill>
                  <a:schemeClr val="tx1"/>
                </a:solidFill>
                <a:latin typeface="Calibri" pitchFamily="34" charset="0"/>
                <a:ea typeface="+mn-ea"/>
                <a:cs typeface="Arial" charset="0"/>
              </a:defRPr>
            </a:lvl3pPr>
            <a:lvl4pPr marL="1371258" algn="l" rtl="0" fontAlgn="base">
              <a:spcBef>
                <a:spcPct val="0"/>
              </a:spcBef>
              <a:spcAft>
                <a:spcPct val="0"/>
              </a:spcAft>
              <a:defRPr sz="2000" kern="1200">
                <a:solidFill>
                  <a:schemeClr val="tx1"/>
                </a:solidFill>
                <a:latin typeface="Calibri" pitchFamily="34" charset="0"/>
                <a:ea typeface="+mn-ea"/>
                <a:cs typeface="Arial" charset="0"/>
              </a:defRPr>
            </a:lvl4pPr>
            <a:lvl5pPr marL="1828344" algn="l" rtl="0" fontAlgn="base">
              <a:spcBef>
                <a:spcPct val="0"/>
              </a:spcBef>
              <a:spcAft>
                <a:spcPct val="0"/>
              </a:spcAft>
              <a:defRPr sz="2000" kern="1200">
                <a:solidFill>
                  <a:schemeClr val="tx1"/>
                </a:solidFill>
                <a:latin typeface="Calibri" pitchFamily="34" charset="0"/>
                <a:ea typeface="+mn-ea"/>
                <a:cs typeface="Arial" charset="0"/>
              </a:defRPr>
            </a:lvl5pPr>
            <a:lvl6pPr marL="2285430" algn="l" defTabSz="914172" rtl="0" eaLnBrk="1" latinLnBrk="0" hangingPunct="1">
              <a:defRPr sz="2000" kern="1200">
                <a:solidFill>
                  <a:schemeClr val="tx1"/>
                </a:solidFill>
                <a:latin typeface="Calibri" pitchFamily="34" charset="0"/>
                <a:ea typeface="+mn-ea"/>
                <a:cs typeface="Arial" charset="0"/>
              </a:defRPr>
            </a:lvl6pPr>
            <a:lvl7pPr marL="2742516" algn="l" defTabSz="914172" rtl="0" eaLnBrk="1" latinLnBrk="0" hangingPunct="1">
              <a:defRPr sz="2000" kern="1200">
                <a:solidFill>
                  <a:schemeClr val="tx1"/>
                </a:solidFill>
                <a:latin typeface="Calibri" pitchFamily="34" charset="0"/>
                <a:ea typeface="+mn-ea"/>
                <a:cs typeface="Arial" charset="0"/>
              </a:defRPr>
            </a:lvl7pPr>
            <a:lvl8pPr marL="3199602" algn="l" defTabSz="914172" rtl="0" eaLnBrk="1" latinLnBrk="0" hangingPunct="1">
              <a:defRPr sz="2000" kern="1200">
                <a:solidFill>
                  <a:schemeClr val="tx1"/>
                </a:solidFill>
                <a:latin typeface="Calibri" pitchFamily="34" charset="0"/>
                <a:ea typeface="+mn-ea"/>
                <a:cs typeface="Arial" charset="0"/>
              </a:defRPr>
            </a:lvl8pPr>
            <a:lvl9pPr marL="3656688" algn="l" defTabSz="914172" rtl="0" eaLnBrk="1" latinLnBrk="0" hangingPunct="1">
              <a:defRPr sz="2000" kern="1200">
                <a:solidFill>
                  <a:schemeClr val="tx1"/>
                </a:solidFill>
                <a:latin typeface="Calibri" pitchFamily="34" charset="0"/>
                <a:ea typeface="+mn-ea"/>
                <a:cs typeface="Arial" charset="0"/>
              </a:defRPr>
            </a:lvl9pPr>
          </a:lstStyle>
          <a:p>
            <a:r>
              <a:rPr lang="en-US">
                <a:solidFill>
                  <a:prstClr val="black">
                    <a:tint val="75000"/>
                  </a:prstClr>
                </a:solidFill>
              </a:rPr>
              <a:t>SM4DC</a:t>
            </a:r>
          </a:p>
        </p:txBody>
      </p:sp>
      <p:sp>
        <p:nvSpPr>
          <p:cNvPr id="13" name="Slide Number Placeholder 12"/>
          <p:cNvSpPr>
            <a:spLocks noGrp="1"/>
          </p:cNvSpPr>
          <p:nvPr>
            <p:ph type="sldNum" sz="quarter" idx="12"/>
          </p:nvPr>
        </p:nvSpPr>
        <p:spPr/>
        <p:txBody>
          <a:bodyPr/>
          <a:lstStyle/>
          <a:p>
            <a:fld id="{7C021B37-211E-43F9-B572-875673115ECD}" type="slidenum">
              <a:rPr lang="en-US" smtClean="0">
                <a:solidFill>
                  <a:prstClr val="black">
                    <a:tint val="75000"/>
                  </a:prstClr>
                </a:solidFill>
              </a:rPr>
              <a:pPr/>
              <a:t>5</a:t>
            </a:fld>
            <a:endParaRPr lang="en-US">
              <a:solidFill>
                <a:prstClr val="black">
                  <a:tint val="75000"/>
                </a:prstClr>
              </a:solidFill>
            </a:endParaRPr>
          </a:p>
        </p:txBody>
      </p:sp>
    </p:spTree>
    <p:extLst>
      <p:ext uri="{BB962C8B-B14F-4D97-AF65-F5344CB8AC3E}">
        <p14:creationId xmlns:p14="http://schemas.microsoft.com/office/powerpoint/2010/main" val="23997763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5275" y="1009319"/>
            <a:ext cx="8229600" cy="581140"/>
          </a:xfrm>
          <a:ln>
            <a:noFill/>
          </a:ln>
        </p:spPr>
        <p:txBody>
          <a:bodyPr>
            <a:noAutofit/>
          </a:bodyPr>
          <a:lstStyle/>
          <a:p>
            <a:r>
              <a:rPr lang="en-US" dirty="0"/>
              <a:t>SMS4DC Development Cycle</a:t>
            </a:r>
          </a:p>
        </p:txBody>
      </p:sp>
      <p:sp>
        <p:nvSpPr>
          <p:cNvPr id="4" name="Rectangle 3"/>
          <p:cNvSpPr/>
          <p:nvPr/>
        </p:nvSpPr>
        <p:spPr>
          <a:xfrm>
            <a:off x="0" y="1590459"/>
            <a:ext cx="8988725" cy="4951099"/>
          </a:xfrm>
          <a:prstGeom prst="rect">
            <a:avLst/>
          </a:prstGeom>
        </p:spPr>
        <p:txBody>
          <a:bodyPr wrap="square">
            <a:spAutoFit/>
          </a:bodyPr>
          <a:lstStyle/>
          <a:p>
            <a:pPr marL="514350" indent="-514350" fontAlgn="auto">
              <a:lnSpc>
                <a:spcPct val="90000"/>
              </a:lnSpc>
              <a:spcBef>
                <a:spcPts val="1000"/>
              </a:spcBef>
              <a:spcAft>
                <a:spcPts val="0"/>
              </a:spcAft>
              <a:buClr>
                <a:srgbClr val="5B9BD5"/>
              </a:buClr>
              <a:buSzPct val="76000"/>
              <a:buFont typeface="Wingdings" panose="05000000000000000000" pitchFamily="2" charset="2"/>
              <a:buChar char="Ø"/>
              <a:tabLst>
                <a:tab pos="723900" algn="l"/>
              </a:tabLst>
              <a:defRPr/>
            </a:pPr>
            <a:r>
              <a:rPr lang="en-US" sz="2200" b="1" dirty="0">
                <a:solidFill>
                  <a:srgbClr val="4472C4">
                    <a:lumMod val="75000"/>
                  </a:srgbClr>
                </a:solidFill>
                <a:latin typeface="Calibri" panose="020F0502020204030204"/>
                <a:cs typeface="+mn-cs"/>
              </a:rPr>
              <a:t>2007: </a:t>
            </a:r>
            <a:r>
              <a:rPr lang="en-US" sz="2200" i="1" dirty="0">
                <a:solidFill>
                  <a:srgbClr val="4472C4">
                    <a:lumMod val="75000"/>
                  </a:srgbClr>
                </a:solidFill>
                <a:latin typeface="Calibri" panose="020F0502020204030204"/>
                <a:cs typeface="+mn-cs"/>
              </a:rPr>
              <a:t>SMS4DC Version 1.0</a:t>
            </a:r>
          </a:p>
          <a:p>
            <a:pPr marL="514350" indent="-514350" fontAlgn="auto">
              <a:lnSpc>
                <a:spcPct val="90000"/>
              </a:lnSpc>
              <a:spcBef>
                <a:spcPts val="1000"/>
              </a:spcBef>
              <a:spcAft>
                <a:spcPts val="0"/>
              </a:spcAft>
              <a:buClr>
                <a:srgbClr val="5B9BD5"/>
              </a:buClr>
              <a:buSzPct val="76000"/>
              <a:buFont typeface="Wingdings" panose="05000000000000000000" pitchFamily="2" charset="2"/>
              <a:buChar char="Ø"/>
              <a:tabLst>
                <a:tab pos="723900" algn="l"/>
              </a:tabLst>
              <a:defRPr/>
            </a:pPr>
            <a:r>
              <a:rPr lang="en-US" sz="2200" b="1" dirty="0">
                <a:solidFill>
                  <a:srgbClr val="4472C4">
                    <a:lumMod val="75000"/>
                  </a:srgbClr>
                </a:solidFill>
                <a:latin typeface="Calibri" panose="020F0502020204030204"/>
                <a:cs typeface="+mn-cs"/>
              </a:rPr>
              <a:t> 2008: </a:t>
            </a:r>
            <a:r>
              <a:rPr lang="en-US" sz="2200" i="1" dirty="0">
                <a:solidFill>
                  <a:srgbClr val="4472C4">
                    <a:lumMod val="75000"/>
                  </a:srgbClr>
                </a:solidFill>
                <a:latin typeface="Calibri" panose="020F0502020204030204"/>
                <a:cs typeface="+mn-cs"/>
              </a:rPr>
              <a:t>SMS4DC Version 2.0 (Addition of Digital TV planning tools (GE06)) </a:t>
            </a:r>
          </a:p>
          <a:p>
            <a:pPr marL="514350" indent="-514350" fontAlgn="auto">
              <a:lnSpc>
                <a:spcPct val="90000"/>
              </a:lnSpc>
              <a:spcBef>
                <a:spcPts val="1000"/>
              </a:spcBef>
              <a:spcAft>
                <a:spcPts val="0"/>
              </a:spcAft>
              <a:buClr>
                <a:srgbClr val="5B9BD5"/>
              </a:buClr>
              <a:buSzPct val="76000"/>
              <a:buFont typeface="Wingdings" panose="05000000000000000000" pitchFamily="2" charset="2"/>
              <a:buChar char="Ø"/>
              <a:tabLst>
                <a:tab pos="723900" algn="l"/>
              </a:tabLst>
              <a:defRPr/>
            </a:pPr>
            <a:r>
              <a:rPr lang="en-US" sz="2200" b="1" dirty="0">
                <a:solidFill>
                  <a:srgbClr val="4472C4">
                    <a:lumMod val="75000"/>
                  </a:srgbClr>
                </a:solidFill>
                <a:latin typeface="Calibri" panose="020F0502020204030204"/>
                <a:cs typeface="+mn-cs"/>
              </a:rPr>
              <a:t>2009: </a:t>
            </a:r>
            <a:r>
              <a:rPr lang="en-US" sz="2200" i="1" dirty="0">
                <a:solidFill>
                  <a:srgbClr val="4472C4">
                    <a:lumMod val="75000"/>
                  </a:srgbClr>
                </a:solidFill>
                <a:latin typeface="Calibri" panose="020F0502020204030204"/>
                <a:cs typeface="+mn-cs"/>
              </a:rPr>
              <a:t>SMS4DC Version 3.0 (Addition of Google Earth and monitoring interface)</a:t>
            </a:r>
          </a:p>
          <a:p>
            <a:pPr marL="514350" indent="-514350" fontAlgn="auto">
              <a:lnSpc>
                <a:spcPct val="90000"/>
              </a:lnSpc>
              <a:spcBef>
                <a:spcPts val="1000"/>
              </a:spcBef>
              <a:spcAft>
                <a:spcPts val="0"/>
              </a:spcAft>
              <a:buClr>
                <a:srgbClr val="5B9BD5"/>
              </a:buClr>
              <a:buSzPct val="76000"/>
              <a:buFont typeface="Wingdings" panose="05000000000000000000" pitchFamily="2" charset="2"/>
              <a:buChar char="Ø"/>
              <a:tabLst>
                <a:tab pos="723900" algn="l"/>
              </a:tabLst>
              <a:defRPr/>
            </a:pPr>
            <a:r>
              <a:rPr lang="en-US" sz="2200" b="1" dirty="0">
                <a:solidFill>
                  <a:srgbClr val="4472C4">
                    <a:lumMod val="75000"/>
                  </a:srgbClr>
                </a:solidFill>
                <a:latin typeface="Calibri" panose="020F0502020204030204"/>
                <a:cs typeface="+mn-cs"/>
              </a:rPr>
              <a:t>2012: </a:t>
            </a:r>
            <a:r>
              <a:rPr lang="en-US" sz="2200" i="1" dirty="0">
                <a:solidFill>
                  <a:srgbClr val="4472C4">
                    <a:lumMod val="75000"/>
                  </a:srgbClr>
                </a:solidFill>
                <a:latin typeface="Calibri" panose="020F0502020204030204"/>
                <a:cs typeface="+mn-cs"/>
              </a:rPr>
              <a:t>SMS4DC Version 4.0 (link to ESMERALDA monitoring software of Thales and additional enhancements, French language)</a:t>
            </a:r>
          </a:p>
          <a:p>
            <a:pPr marL="514350" indent="-514350" fontAlgn="auto">
              <a:lnSpc>
                <a:spcPct val="90000"/>
              </a:lnSpc>
              <a:spcBef>
                <a:spcPts val="1000"/>
              </a:spcBef>
              <a:spcAft>
                <a:spcPts val="0"/>
              </a:spcAft>
              <a:buClr>
                <a:srgbClr val="5B9BD5"/>
              </a:buClr>
              <a:buSzPct val="76000"/>
              <a:buFont typeface="Wingdings" panose="05000000000000000000" pitchFamily="2" charset="2"/>
              <a:buChar char="Ø"/>
              <a:tabLst>
                <a:tab pos="723900" algn="l"/>
              </a:tabLst>
              <a:defRPr/>
            </a:pPr>
            <a:r>
              <a:rPr lang="en-US" sz="2200" b="1" dirty="0">
                <a:solidFill>
                  <a:srgbClr val="4472C4">
                    <a:lumMod val="75000"/>
                  </a:srgbClr>
                </a:solidFill>
                <a:latin typeface="Calibri" panose="020F0502020204030204"/>
                <a:cs typeface="+mn-cs"/>
              </a:rPr>
              <a:t> 2014: </a:t>
            </a:r>
            <a:r>
              <a:rPr lang="en-US" sz="2200" i="1" dirty="0">
                <a:solidFill>
                  <a:srgbClr val="4472C4">
                    <a:lumMod val="75000"/>
                  </a:srgbClr>
                </a:solidFill>
                <a:latin typeface="Calibri" panose="020F0502020204030204"/>
                <a:cs typeface="+mn-cs"/>
              </a:rPr>
              <a:t>SMS4DC Version 4.1 (Update of Article 5 according to WRC12, import from new BRIFIC &amp; interface with appendix 7)</a:t>
            </a:r>
          </a:p>
          <a:p>
            <a:pPr marL="514350" indent="-514350" fontAlgn="auto">
              <a:lnSpc>
                <a:spcPct val="90000"/>
              </a:lnSpc>
              <a:spcBef>
                <a:spcPts val="1000"/>
              </a:spcBef>
              <a:spcAft>
                <a:spcPts val="0"/>
              </a:spcAft>
              <a:buClr>
                <a:srgbClr val="5B9BD5"/>
              </a:buClr>
              <a:buSzPct val="76000"/>
              <a:buFont typeface="Wingdings" panose="05000000000000000000" pitchFamily="2" charset="2"/>
              <a:buChar char="Ø"/>
              <a:tabLst>
                <a:tab pos="723900" algn="l"/>
              </a:tabLst>
              <a:defRPr/>
            </a:pPr>
            <a:r>
              <a:rPr lang="en-US" sz="2200" b="1" dirty="0">
                <a:solidFill>
                  <a:srgbClr val="4472C4">
                    <a:lumMod val="75000"/>
                  </a:srgbClr>
                </a:solidFill>
                <a:latin typeface="Calibri" panose="020F0502020204030204"/>
                <a:cs typeface="+mn-cs"/>
              </a:rPr>
              <a:t>2015: </a:t>
            </a:r>
            <a:r>
              <a:rPr lang="en-US" sz="2200" i="1" dirty="0">
                <a:solidFill>
                  <a:srgbClr val="4472C4">
                    <a:lumMod val="75000"/>
                  </a:srgbClr>
                </a:solidFill>
                <a:latin typeface="Calibri" panose="020F0502020204030204"/>
                <a:cs typeface="+mn-cs"/>
              </a:rPr>
              <a:t>SMS4DC Version 5.0 (Revised propagation models based on the latest version of P.452, P.530 and P. 1812, P.1546, Spanish language).</a:t>
            </a:r>
          </a:p>
          <a:p>
            <a:pPr marL="514350" indent="-514350" fontAlgn="auto">
              <a:lnSpc>
                <a:spcPct val="90000"/>
              </a:lnSpc>
              <a:spcBef>
                <a:spcPts val="1000"/>
              </a:spcBef>
              <a:spcAft>
                <a:spcPts val="0"/>
              </a:spcAft>
              <a:buClr>
                <a:srgbClr val="5B9BD5"/>
              </a:buClr>
              <a:buSzPct val="76000"/>
              <a:buFont typeface="Wingdings" panose="05000000000000000000" pitchFamily="2" charset="2"/>
              <a:buChar char="Ø"/>
              <a:tabLst>
                <a:tab pos="723900" algn="l"/>
              </a:tabLst>
              <a:defRPr/>
            </a:pPr>
            <a:r>
              <a:rPr lang="en-US" sz="2200" b="1" dirty="0">
                <a:solidFill>
                  <a:schemeClr val="accent1">
                    <a:lumMod val="50000"/>
                  </a:schemeClr>
                </a:solidFill>
                <a:latin typeface="Calibri" panose="020F0502020204030204"/>
              </a:rPr>
              <a:t>2017: </a:t>
            </a:r>
            <a:r>
              <a:rPr lang="en-US" sz="2200" i="1" dirty="0">
                <a:solidFill>
                  <a:schemeClr val="accent1">
                    <a:lumMod val="50000"/>
                  </a:schemeClr>
                </a:solidFill>
                <a:latin typeface="Calibri" panose="020F0502020204030204"/>
              </a:rPr>
              <a:t>SMS4DC Version 5.1 (HCM, results of WRC-15: revision of the Radio Regulations Article 5 module, the international frequency allocation).</a:t>
            </a:r>
          </a:p>
          <a:p>
            <a:pPr marL="514350" indent="-514350" fontAlgn="auto">
              <a:lnSpc>
                <a:spcPct val="90000"/>
              </a:lnSpc>
              <a:spcBef>
                <a:spcPts val="1000"/>
              </a:spcBef>
              <a:spcAft>
                <a:spcPts val="0"/>
              </a:spcAft>
              <a:buClr>
                <a:srgbClr val="5B9BD5"/>
              </a:buClr>
              <a:buSzPct val="76000"/>
              <a:buFont typeface="Wingdings" panose="05000000000000000000" pitchFamily="2" charset="2"/>
              <a:buChar char="Ø"/>
              <a:tabLst>
                <a:tab pos="723900" algn="l"/>
              </a:tabLst>
              <a:defRPr/>
            </a:pPr>
            <a:r>
              <a:rPr lang="en-US" sz="2200" b="1" dirty="0">
                <a:solidFill>
                  <a:srgbClr val="FF0000"/>
                </a:solidFill>
                <a:latin typeface="Calibri" panose="020F0502020204030204"/>
              </a:rPr>
              <a:t>2020: </a:t>
            </a:r>
            <a:r>
              <a:rPr lang="en-US" sz="2200" i="1" dirty="0">
                <a:solidFill>
                  <a:srgbClr val="FF0000"/>
                </a:solidFill>
                <a:latin typeface="Calibri" panose="020F0502020204030204"/>
              </a:rPr>
              <a:t>SMS4DC Version 5.2</a:t>
            </a:r>
          </a:p>
        </p:txBody>
      </p:sp>
      <p:sp>
        <p:nvSpPr>
          <p:cNvPr id="5" name="Footer Placeholder 4"/>
          <p:cNvSpPr>
            <a:spLocks noGrp="1"/>
          </p:cNvSpPr>
          <p:nvPr>
            <p:ph type="ftr" sz="quarter" idx="11"/>
          </p:nvPr>
        </p:nvSpPr>
        <p:spPr>
          <a:xfrm>
            <a:off x="3028950" y="6356351"/>
            <a:ext cx="3086100" cy="365125"/>
          </a:xfrm>
          <a:prstGeom prst="rect">
            <a:avLst/>
          </a:prstGeom>
        </p:spPr>
        <p:txBody>
          <a:bodyPr vert="horz" lIns="91440" tIns="45720" rIns="91440" bIns="45720" rtlCol="0" anchor="ctr"/>
          <a:lstStyle>
            <a:defPPr>
              <a:defRPr lang="en-US"/>
            </a:defPPr>
            <a:lvl1pPr algn="ctr" rtl="0" fontAlgn="base">
              <a:spcBef>
                <a:spcPct val="0"/>
              </a:spcBef>
              <a:spcAft>
                <a:spcPct val="0"/>
              </a:spcAft>
              <a:defRPr sz="1200" kern="1200">
                <a:solidFill>
                  <a:schemeClr val="tx1">
                    <a:tint val="75000"/>
                  </a:schemeClr>
                </a:solidFill>
                <a:latin typeface="Calibri" pitchFamily="34" charset="0"/>
                <a:ea typeface="+mn-ea"/>
                <a:cs typeface="Arial" charset="0"/>
              </a:defRPr>
            </a:lvl1pPr>
            <a:lvl2pPr marL="457086" algn="l" rtl="0" fontAlgn="base">
              <a:spcBef>
                <a:spcPct val="0"/>
              </a:spcBef>
              <a:spcAft>
                <a:spcPct val="0"/>
              </a:spcAft>
              <a:defRPr sz="2000" kern="1200">
                <a:solidFill>
                  <a:schemeClr val="tx1"/>
                </a:solidFill>
                <a:latin typeface="Calibri" pitchFamily="34" charset="0"/>
                <a:ea typeface="+mn-ea"/>
                <a:cs typeface="Arial" charset="0"/>
              </a:defRPr>
            </a:lvl2pPr>
            <a:lvl3pPr marL="914172" algn="l" rtl="0" fontAlgn="base">
              <a:spcBef>
                <a:spcPct val="0"/>
              </a:spcBef>
              <a:spcAft>
                <a:spcPct val="0"/>
              </a:spcAft>
              <a:defRPr sz="2000" kern="1200">
                <a:solidFill>
                  <a:schemeClr val="tx1"/>
                </a:solidFill>
                <a:latin typeface="Calibri" pitchFamily="34" charset="0"/>
                <a:ea typeface="+mn-ea"/>
                <a:cs typeface="Arial" charset="0"/>
              </a:defRPr>
            </a:lvl3pPr>
            <a:lvl4pPr marL="1371258" algn="l" rtl="0" fontAlgn="base">
              <a:spcBef>
                <a:spcPct val="0"/>
              </a:spcBef>
              <a:spcAft>
                <a:spcPct val="0"/>
              </a:spcAft>
              <a:defRPr sz="2000" kern="1200">
                <a:solidFill>
                  <a:schemeClr val="tx1"/>
                </a:solidFill>
                <a:latin typeface="Calibri" pitchFamily="34" charset="0"/>
                <a:ea typeface="+mn-ea"/>
                <a:cs typeface="Arial" charset="0"/>
              </a:defRPr>
            </a:lvl4pPr>
            <a:lvl5pPr marL="1828344" algn="l" rtl="0" fontAlgn="base">
              <a:spcBef>
                <a:spcPct val="0"/>
              </a:spcBef>
              <a:spcAft>
                <a:spcPct val="0"/>
              </a:spcAft>
              <a:defRPr sz="2000" kern="1200">
                <a:solidFill>
                  <a:schemeClr val="tx1"/>
                </a:solidFill>
                <a:latin typeface="Calibri" pitchFamily="34" charset="0"/>
                <a:ea typeface="+mn-ea"/>
                <a:cs typeface="Arial" charset="0"/>
              </a:defRPr>
            </a:lvl5pPr>
            <a:lvl6pPr marL="2285430" algn="l" defTabSz="914172" rtl="0" eaLnBrk="1" latinLnBrk="0" hangingPunct="1">
              <a:defRPr sz="2000" kern="1200">
                <a:solidFill>
                  <a:schemeClr val="tx1"/>
                </a:solidFill>
                <a:latin typeface="Calibri" pitchFamily="34" charset="0"/>
                <a:ea typeface="+mn-ea"/>
                <a:cs typeface="Arial" charset="0"/>
              </a:defRPr>
            </a:lvl6pPr>
            <a:lvl7pPr marL="2742516" algn="l" defTabSz="914172" rtl="0" eaLnBrk="1" latinLnBrk="0" hangingPunct="1">
              <a:defRPr sz="2000" kern="1200">
                <a:solidFill>
                  <a:schemeClr val="tx1"/>
                </a:solidFill>
                <a:latin typeface="Calibri" pitchFamily="34" charset="0"/>
                <a:ea typeface="+mn-ea"/>
                <a:cs typeface="Arial" charset="0"/>
              </a:defRPr>
            </a:lvl7pPr>
            <a:lvl8pPr marL="3199602" algn="l" defTabSz="914172" rtl="0" eaLnBrk="1" latinLnBrk="0" hangingPunct="1">
              <a:defRPr sz="2000" kern="1200">
                <a:solidFill>
                  <a:schemeClr val="tx1"/>
                </a:solidFill>
                <a:latin typeface="Calibri" pitchFamily="34" charset="0"/>
                <a:ea typeface="+mn-ea"/>
                <a:cs typeface="Arial" charset="0"/>
              </a:defRPr>
            </a:lvl8pPr>
            <a:lvl9pPr marL="3656688" algn="l" defTabSz="914172" rtl="0" eaLnBrk="1" latinLnBrk="0" hangingPunct="1">
              <a:defRPr sz="2000" kern="1200">
                <a:solidFill>
                  <a:schemeClr val="tx1"/>
                </a:solidFill>
                <a:latin typeface="Calibri" pitchFamily="34" charset="0"/>
                <a:ea typeface="+mn-ea"/>
                <a:cs typeface="Arial" charset="0"/>
              </a:defRPr>
            </a:lvl9pPr>
          </a:lstStyle>
          <a:p>
            <a:r>
              <a:rPr lang="en-US">
                <a:solidFill>
                  <a:prstClr val="black">
                    <a:tint val="75000"/>
                  </a:prstClr>
                </a:solidFill>
              </a:rPr>
              <a:t>SM4DC</a:t>
            </a:r>
          </a:p>
        </p:txBody>
      </p:sp>
      <p:sp>
        <p:nvSpPr>
          <p:cNvPr id="6" name="Slide Number Placeholder 5"/>
          <p:cNvSpPr>
            <a:spLocks noGrp="1"/>
          </p:cNvSpPr>
          <p:nvPr>
            <p:ph type="sldNum" sz="quarter" idx="12"/>
          </p:nvPr>
        </p:nvSpPr>
        <p:spPr/>
        <p:txBody>
          <a:bodyPr/>
          <a:lstStyle/>
          <a:p>
            <a:fld id="{7C021B37-211E-43F9-B572-875673115ECD}" type="slidenum">
              <a:rPr lang="en-US" smtClean="0">
                <a:solidFill>
                  <a:prstClr val="black">
                    <a:tint val="75000"/>
                  </a:prstClr>
                </a:solidFill>
              </a:rPr>
              <a:pPr/>
              <a:t>6</a:t>
            </a:fld>
            <a:endParaRPr lang="en-US">
              <a:solidFill>
                <a:prstClr val="black">
                  <a:tint val="75000"/>
                </a:prstClr>
              </a:solidFill>
            </a:endParaRPr>
          </a:p>
        </p:txBody>
      </p:sp>
    </p:spTree>
    <p:extLst>
      <p:ext uri="{BB962C8B-B14F-4D97-AF65-F5344CB8AC3E}">
        <p14:creationId xmlns:p14="http://schemas.microsoft.com/office/powerpoint/2010/main" val="42932313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ChangeArrowheads="1"/>
          </p:cNvSpPr>
          <p:nvPr/>
        </p:nvSpPr>
        <p:spPr bwMode="auto">
          <a:xfrm>
            <a:off x="46787" y="869640"/>
            <a:ext cx="8745793" cy="523220"/>
          </a:xfrm>
          <a:prstGeom prst="rect">
            <a:avLst/>
          </a:prstGeom>
          <a:noFill/>
          <a:ln w="9525">
            <a:noFill/>
            <a:miter lim="800000"/>
            <a:headEnd/>
            <a:tailEnd/>
          </a:ln>
        </p:spPr>
        <p:txBody>
          <a:bodyPr wrap="square" anchor="ctr">
            <a:spAutoFit/>
          </a:bodyPr>
          <a:lstStyle/>
          <a:p>
            <a:pPr algn="ctr"/>
            <a:r>
              <a:rPr lang="en-US" sz="2800" dirty="0">
                <a:solidFill>
                  <a:prstClr val="black"/>
                </a:solidFill>
              </a:rPr>
              <a:t>Structure of the </a:t>
            </a:r>
            <a:r>
              <a:rPr lang="en-GB" altLang="en-US" sz="2800" dirty="0">
                <a:solidFill>
                  <a:srgbClr val="1F497D"/>
                </a:solidFill>
              </a:rPr>
              <a:t>SMS4DC </a:t>
            </a:r>
          </a:p>
        </p:txBody>
      </p:sp>
      <p:grpSp>
        <p:nvGrpSpPr>
          <p:cNvPr id="7" name="Group 6"/>
          <p:cNvGrpSpPr>
            <a:grpSpLocks/>
          </p:cNvGrpSpPr>
          <p:nvPr/>
        </p:nvGrpSpPr>
        <p:grpSpPr bwMode="auto">
          <a:xfrm>
            <a:off x="190385" y="1593542"/>
            <a:ext cx="8082117" cy="5117690"/>
            <a:chOff x="3481" y="6365"/>
            <a:chExt cx="7578" cy="5900"/>
          </a:xfrm>
        </p:grpSpPr>
        <p:sp>
          <p:nvSpPr>
            <p:cNvPr id="8" name="Rectangle 7"/>
            <p:cNvSpPr>
              <a:spLocks noChangeArrowheads="1"/>
            </p:cNvSpPr>
            <p:nvPr/>
          </p:nvSpPr>
          <p:spPr bwMode="auto">
            <a:xfrm>
              <a:off x="5858" y="11512"/>
              <a:ext cx="2300" cy="630"/>
            </a:xfrm>
            <a:prstGeom prst="rect">
              <a:avLst/>
            </a:prstGeom>
            <a:solidFill>
              <a:srgbClr val="FFFF99"/>
            </a:solidFill>
            <a:ln w="12700">
              <a:solidFill>
                <a:srgbClr val="000000"/>
              </a:solidFill>
              <a:prstDash val="dash"/>
              <a:miter lim="800000"/>
              <a:headEnd/>
              <a:tailEnd/>
            </a:ln>
          </p:spPr>
          <p:txBody>
            <a:bodyPr rot="0" vert="horz" wrap="square" lIns="91440" tIns="45720" rIns="91440" bIns="45720" anchor="t" anchorCtr="0" upright="1">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 name="Rectangle 8"/>
            <p:cNvSpPr>
              <a:spLocks noChangeArrowheads="1"/>
            </p:cNvSpPr>
            <p:nvPr/>
          </p:nvSpPr>
          <p:spPr bwMode="auto">
            <a:xfrm>
              <a:off x="3866" y="7492"/>
              <a:ext cx="3896" cy="3407"/>
            </a:xfrm>
            <a:prstGeom prst="rect">
              <a:avLst/>
            </a:prstGeom>
            <a:solidFill>
              <a:srgbClr val="FFFF99"/>
            </a:solidFill>
            <a:ln w="12700">
              <a:solidFill>
                <a:srgbClr val="000000"/>
              </a:solidFill>
              <a:prstDash val="dash"/>
              <a:miter lim="800000"/>
              <a:headEnd/>
              <a:tailEnd/>
            </a:ln>
          </p:spPr>
          <p:txBody>
            <a:bodyPr rot="0" vert="horz" wrap="square" lIns="91440" tIns="45720" rIns="91440" bIns="45720" anchor="t" anchorCtr="0" upright="1">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 name="Rectangle 9"/>
            <p:cNvSpPr>
              <a:spLocks noChangeArrowheads="1"/>
            </p:cNvSpPr>
            <p:nvPr/>
          </p:nvSpPr>
          <p:spPr bwMode="auto">
            <a:xfrm>
              <a:off x="4951" y="6365"/>
              <a:ext cx="1672" cy="630"/>
            </a:xfrm>
            <a:prstGeom prst="rect">
              <a:avLst/>
            </a:prstGeom>
            <a:solidFill>
              <a:srgbClr val="FFFF99"/>
            </a:solidFill>
            <a:ln w="12700">
              <a:solidFill>
                <a:srgbClr val="000000"/>
              </a:solidFill>
              <a:prstDash val="dash"/>
              <a:miter lim="800000"/>
              <a:headEnd/>
              <a:tailEnd/>
            </a:ln>
          </p:spPr>
          <p:txBody>
            <a:bodyPr rot="0" vert="horz" wrap="square" lIns="91440" tIns="45720" rIns="91440" bIns="45720" anchor="t" anchorCtr="0" upright="1">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 name="Rectangle 10"/>
            <p:cNvSpPr>
              <a:spLocks noChangeArrowheads="1"/>
            </p:cNvSpPr>
            <p:nvPr/>
          </p:nvSpPr>
          <p:spPr bwMode="auto">
            <a:xfrm>
              <a:off x="4047" y="10453"/>
              <a:ext cx="3540" cy="360"/>
            </a:xfrm>
            <a:prstGeom prst="rect">
              <a:avLst/>
            </a:prstGeom>
            <a:solidFill>
              <a:srgbClr val="FFFF00"/>
            </a:solidFill>
            <a:ln w="9525">
              <a:solidFill>
                <a:srgbClr val="000000"/>
              </a:solidFill>
              <a:miter lim="800000"/>
              <a:headEnd/>
              <a:tailEnd/>
            </a:ln>
          </p:spPr>
          <p:txBody>
            <a:bodyPr rot="0" vert="horz" wrap="square" lIns="55440" tIns="0" rIns="55440" bIns="45720" anchor="t" anchorCtr="0" upright="1">
              <a:noAutofit/>
            </a:bodyPr>
            <a:lstStyle/>
            <a:p>
              <a:pPr marL="0" marR="0" lvl="0" indent="0" algn="ctr" defTabSz="914400" eaLnBrk="1" fontAlgn="auto" latinLnBrk="0" hangingPunct="0">
                <a:lnSpc>
                  <a:spcPct val="100000"/>
                </a:lnSpc>
                <a:spcBef>
                  <a:spcPts val="300"/>
                </a:spcBef>
                <a:spcAft>
                  <a:spcPts val="0"/>
                </a:spcAft>
                <a:buClrTx/>
                <a:buSzTx/>
                <a:buFontTx/>
                <a:buNone/>
                <a:tabLst>
                  <a:tab pos="504190" algn="l"/>
                  <a:tab pos="756285" algn="l"/>
                  <a:tab pos="1008380" algn="l"/>
                  <a:tab pos="1260475" algn="l"/>
                </a:tabLst>
                <a:defRPr/>
              </a:pPr>
              <a:r>
                <a:rPr kumimoji="0" lang="fr-FR" sz="1000" b="1" i="0" u="none" strike="noStrike" kern="0" cap="none" spc="0" normalizeH="0" baseline="0" noProof="0">
                  <a:ln>
                    <a:noFill/>
                  </a:ln>
                  <a:solidFill>
                    <a:sysClr val="windowText" lastClr="000000"/>
                  </a:solidFill>
                  <a:effectLst/>
                  <a:uLnTx/>
                  <a:uFillTx/>
                  <a:latin typeface="Arial"/>
                  <a:ea typeface="Times New Roman"/>
                </a:rPr>
                <a:t>Interface to the externalresources</a:t>
              </a:r>
              <a:endParaRPr kumimoji="0" lang="en-US" sz="1200" b="0" i="0" u="none" strike="noStrike" kern="0" cap="none" spc="0" normalizeH="0" baseline="0" noProof="0">
                <a:ln>
                  <a:noFill/>
                </a:ln>
                <a:solidFill>
                  <a:sysClr val="windowText" lastClr="000000"/>
                </a:solidFill>
                <a:effectLst/>
                <a:uLnTx/>
                <a:uFillTx/>
                <a:latin typeface="Times New Roman"/>
                <a:ea typeface="Times New Roman"/>
              </a:endParaRPr>
            </a:p>
            <a:p>
              <a:pPr marL="0" marR="0" lvl="0" indent="0" algn="ctr" defTabSz="914400" eaLnBrk="1" fontAlgn="auto" latinLnBrk="0" hangingPunct="0">
                <a:lnSpc>
                  <a:spcPct val="100000"/>
                </a:lnSpc>
                <a:spcBef>
                  <a:spcPts val="600"/>
                </a:spcBef>
                <a:spcAft>
                  <a:spcPts val="0"/>
                </a:spcAft>
                <a:buClrTx/>
                <a:buSzTx/>
                <a:buFontTx/>
                <a:buNone/>
                <a:tabLst>
                  <a:tab pos="504190" algn="l"/>
                  <a:tab pos="756285" algn="l"/>
                  <a:tab pos="1008380" algn="l"/>
                  <a:tab pos="1260475" algn="l"/>
                </a:tabLst>
                <a:defRPr/>
              </a:pPr>
              <a:r>
                <a:rPr kumimoji="0" lang="fr-FR" sz="1200" b="1" i="0" u="none" strike="noStrike" kern="0" cap="none" spc="0" normalizeH="0" baseline="0" noProof="0">
                  <a:ln>
                    <a:noFill/>
                  </a:ln>
                  <a:solidFill>
                    <a:sysClr val="windowText" lastClr="000000"/>
                  </a:solidFill>
                  <a:effectLst/>
                  <a:uLnTx/>
                  <a:uFillTx/>
                  <a:latin typeface="Times New Roman"/>
                  <a:ea typeface="Times New Roman"/>
                </a:rPr>
                <a:t> </a:t>
              </a:r>
              <a:endParaRPr kumimoji="0" lang="en-US" sz="1200" b="0" i="0" u="none" strike="noStrike" kern="0" cap="none" spc="0" normalizeH="0" baseline="0" noProof="0">
                <a:ln>
                  <a:noFill/>
                </a:ln>
                <a:solidFill>
                  <a:sysClr val="windowText" lastClr="000000"/>
                </a:solidFill>
                <a:effectLst/>
                <a:uLnTx/>
                <a:uFillTx/>
                <a:latin typeface="Times New Roman"/>
                <a:ea typeface="Times New Roman"/>
              </a:endParaRPr>
            </a:p>
          </p:txBody>
        </p:sp>
        <p:sp>
          <p:nvSpPr>
            <p:cNvPr id="12" name="Text Box 7"/>
            <p:cNvSpPr txBox="1">
              <a:spLocks noChangeArrowheads="1"/>
            </p:cNvSpPr>
            <p:nvPr/>
          </p:nvSpPr>
          <p:spPr bwMode="auto">
            <a:xfrm>
              <a:off x="5969" y="11604"/>
              <a:ext cx="757" cy="465"/>
            </a:xfrm>
            <a:prstGeom prst="rect">
              <a:avLst/>
            </a:prstGeom>
            <a:solidFill>
              <a:srgbClr val="CCFFFF"/>
            </a:solidFill>
            <a:ln w="9525">
              <a:solidFill>
                <a:srgbClr val="000000"/>
              </a:solidFill>
              <a:miter lim="800000"/>
              <a:headEnd/>
              <a:tailEnd/>
            </a:ln>
          </p:spPr>
          <p:txBody>
            <a:bodyPr rot="0" vert="horz" wrap="square" lIns="8640" tIns="0" rIns="8640" bIns="45720" anchor="t" anchorCtr="0" upright="1">
              <a:noAutofit/>
            </a:bodyPr>
            <a:lstStyle/>
            <a:p>
              <a:pPr marL="0" marR="0" lvl="0" indent="0" algn="ctr" defTabSz="914400" eaLnBrk="1" fontAlgn="auto" latinLnBrk="0" hangingPunct="0">
                <a:lnSpc>
                  <a:spcPct val="100000"/>
                </a:lnSpc>
                <a:spcBef>
                  <a:spcPts val="600"/>
                </a:spcBef>
                <a:spcAft>
                  <a:spcPts val="0"/>
                </a:spcAft>
                <a:buClrTx/>
                <a:buSzTx/>
                <a:buFontTx/>
                <a:buNone/>
                <a:tabLst>
                  <a:tab pos="504190" algn="l"/>
                  <a:tab pos="756285" algn="l"/>
                  <a:tab pos="1008380" algn="l"/>
                  <a:tab pos="1260475" algn="l"/>
                </a:tabLst>
                <a:defRPr/>
              </a:pPr>
              <a:r>
                <a:rPr kumimoji="0" lang="fr-FR" sz="1000" b="1" i="0" u="none" strike="noStrike" kern="0" cap="none" spc="0" normalizeH="0" baseline="0" noProof="0">
                  <a:ln>
                    <a:noFill/>
                  </a:ln>
                  <a:solidFill>
                    <a:sysClr val="windowText" lastClr="000000"/>
                  </a:solidFill>
                  <a:effectLst/>
                  <a:uLnTx/>
                  <a:uFillTx/>
                  <a:latin typeface="Arial"/>
                  <a:ea typeface="Times New Roman"/>
                </a:rPr>
                <a:t>IDWM</a:t>
              </a:r>
              <a:endParaRPr kumimoji="0" lang="en-US" sz="1200" b="0" i="0" u="none" strike="noStrike" kern="0" cap="none" spc="0" normalizeH="0" baseline="0" noProof="0">
                <a:ln>
                  <a:noFill/>
                </a:ln>
                <a:solidFill>
                  <a:sysClr val="windowText" lastClr="000000"/>
                </a:solidFill>
                <a:effectLst/>
                <a:uLnTx/>
                <a:uFillTx/>
                <a:latin typeface="Times New Roman"/>
                <a:ea typeface="Times New Roman"/>
              </a:endParaRPr>
            </a:p>
          </p:txBody>
        </p:sp>
        <p:sp>
          <p:nvSpPr>
            <p:cNvPr id="13" name="Text Box 8"/>
            <p:cNvSpPr txBox="1">
              <a:spLocks noChangeArrowheads="1"/>
            </p:cNvSpPr>
            <p:nvPr/>
          </p:nvSpPr>
          <p:spPr bwMode="auto">
            <a:xfrm>
              <a:off x="5052" y="6455"/>
              <a:ext cx="847" cy="465"/>
            </a:xfrm>
            <a:prstGeom prst="rect">
              <a:avLst/>
            </a:prstGeom>
            <a:solidFill>
              <a:srgbClr val="CCFFFF"/>
            </a:solidFill>
            <a:ln w="9525">
              <a:solidFill>
                <a:srgbClr val="000000"/>
              </a:solidFill>
              <a:miter lim="800000"/>
              <a:headEnd/>
              <a:tailEnd/>
            </a:ln>
          </p:spPr>
          <p:txBody>
            <a:bodyPr rot="0" vert="horz" wrap="square" lIns="8640" tIns="0" rIns="8640" bIns="45720" anchor="t" anchorCtr="0" upright="1">
              <a:noAutofit/>
            </a:bodyPr>
            <a:lstStyle/>
            <a:p>
              <a:pPr marL="0" marR="0" lvl="0" indent="0" algn="ctr" defTabSz="914400" eaLnBrk="1" fontAlgn="auto" latinLnBrk="0" hangingPunct="0">
                <a:lnSpc>
                  <a:spcPct val="100000"/>
                </a:lnSpc>
                <a:spcBef>
                  <a:spcPts val="600"/>
                </a:spcBef>
                <a:spcAft>
                  <a:spcPts val="0"/>
                </a:spcAft>
                <a:buClrTx/>
                <a:buSzTx/>
                <a:buFontTx/>
                <a:buNone/>
                <a:tabLst>
                  <a:tab pos="504190" algn="l"/>
                  <a:tab pos="756285" algn="l"/>
                  <a:tab pos="1008380" algn="l"/>
                  <a:tab pos="1260475" algn="l"/>
                </a:tabLst>
                <a:defRPr/>
              </a:pPr>
              <a:r>
                <a:rPr kumimoji="0" lang="fr-FR" sz="1000" b="1" i="0" u="none" strike="noStrike" kern="0" cap="none" spc="0" normalizeH="0" baseline="0" noProof="0">
                  <a:ln>
                    <a:noFill/>
                  </a:ln>
                  <a:solidFill>
                    <a:sysClr val="windowText" lastClr="000000"/>
                  </a:solidFill>
                  <a:effectLst/>
                  <a:uLnTx/>
                  <a:uFillTx/>
                  <a:latin typeface="Arial"/>
                  <a:ea typeface="Times New Roman"/>
                </a:rPr>
                <a:t>BR IFIC</a:t>
              </a:r>
              <a:endParaRPr kumimoji="0" lang="en-US" sz="1200" b="0" i="0" u="none" strike="noStrike" kern="0" cap="none" spc="0" normalizeH="0" baseline="0" noProof="0">
                <a:ln>
                  <a:noFill/>
                </a:ln>
                <a:solidFill>
                  <a:sysClr val="windowText" lastClr="000000"/>
                </a:solidFill>
                <a:effectLst/>
                <a:uLnTx/>
                <a:uFillTx/>
                <a:latin typeface="Times New Roman"/>
                <a:ea typeface="Times New Roman"/>
              </a:endParaRPr>
            </a:p>
          </p:txBody>
        </p:sp>
        <p:sp>
          <p:nvSpPr>
            <p:cNvPr id="14" name="Text Box 9"/>
            <p:cNvSpPr txBox="1">
              <a:spLocks noChangeArrowheads="1"/>
            </p:cNvSpPr>
            <p:nvPr/>
          </p:nvSpPr>
          <p:spPr bwMode="auto">
            <a:xfrm>
              <a:off x="6863" y="11604"/>
              <a:ext cx="1167" cy="465"/>
            </a:xfrm>
            <a:prstGeom prst="rect">
              <a:avLst/>
            </a:prstGeom>
            <a:solidFill>
              <a:srgbClr val="CCFFFF"/>
            </a:solidFill>
            <a:ln w="9525">
              <a:solidFill>
                <a:srgbClr val="000000"/>
              </a:solidFill>
              <a:miter lim="800000"/>
              <a:headEnd/>
              <a:tailEnd/>
            </a:ln>
          </p:spPr>
          <p:txBody>
            <a:bodyPr rot="0" vert="horz" wrap="square" lIns="12240" tIns="0" rIns="5040" bIns="45720" anchor="t" anchorCtr="0" upright="1">
              <a:noAutofit/>
            </a:bodyPr>
            <a:lstStyle/>
            <a:p>
              <a:pPr marL="0" marR="0" lvl="0" indent="0" algn="ctr" defTabSz="914400" eaLnBrk="1" fontAlgn="auto" latinLnBrk="0" hangingPunct="0">
                <a:lnSpc>
                  <a:spcPct val="100000"/>
                </a:lnSpc>
                <a:spcBef>
                  <a:spcPts val="600"/>
                </a:spcBef>
                <a:spcAft>
                  <a:spcPts val="0"/>
                </a:spcAft>
                <a:buClrTx/>
                <a:buSzTx/>
                <a:buFontTx/>
                <a:buNone/>
                <a:tabLst>
                  <a:tab pos="504190" algn="l"/>
                  <a:tab pos="756285" algn="l"/>
                  <a:tab pos="1008380" algn="l"/>
                  <a:tab pos="1260475" algn="l"/>
                </a:tabLst>
                <a:defRPr/>
              </a:pPr>
              <a:r>
                <a:rPr kumimoji="0" lang="fr-FR" sz="1000" b="1" i="0" u="none" strike="noStrike" kern="0" cap="none" spc="0" normalizeH="0" baseline="0" noProof="0">
                  <a:ln>
                    <a:noFill/>
                  </a:ln>
                  <a:solidFill>
                    <a:sysClr val="windowText" lastClr="000000"/>
                  </a:solidFill>
                  <a:effectLst/>
                  <a:uLnTx/>
                  <a:uFillTx/>
                  <a:latin typeface="Arial"/>
                  <a:ea typeface="Times New Roman"/>
                </a:rPr>
                <a:t>RR App.7</a:t>
              </a:r>
              <a:endParaRPr kumimoji="0" lang="en-US" sz="1200" b="0" i="0" u="none" strike="noStrike" kern="0" cap="none" spc="0" normalizeH="0" baseline="0" noProof="0">
                <a:ln>
                  <a:noFill/>
                </a:ln>
                <a:solidFill>
                  <a:sysClr val="windowText" lastClr="000000"/>
                </a:solidFill>
                <a:effectLst/>
                <a:uLnTx/>
                <a:uFillTx/>
                <a:latin typeface="Times New Roman"/>
                <a:ea typeface="Times New Roman"/>
              </a:endParaRPr>
            </a:p>
          </p:txBody>
        </p:sp>
        <p:sp>
          <p:nvSpPr>
            <p:cNvPr id="15" name="Text Box 10"/>
            <p:cNvSpPr txBox="1">
              <a:spLocks noChangeArrowheads="1"/>
            </p:cNvSpPr>
            <p:nvPr/>
          </p:nvSpPr>
          <p:spPr bwMode="auto">
            <a:xfrm>
              <a:off x="8848" y="8800"/>
              <a:ext cx="2211" cy="6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miter lim="800000"/>
                  <a:headEnd/>
                  <a:tailEnd/>
                </a14:hiddenLine>
              </a:ext>
            </a:extLst>
          </p:spPr>
          <p:txBody>
            <a:bodyPr rot="0" vert="horz" wrap="square" lIns="91440" tIns="45720" rIns="91440" bIns="45720" anchor="t" anchorCtr="0" upright="1">
              <a:noAutofit/>
            </a:bodyPr>
            <a:lstStyle/>
            <a:p>
              <a:pPr marL="0" marR="0" lvl="0" indent="0" algn="just" defTabSz="914400" eaLnBrk="1" fontAlgn="auto" latinLnBrk="0" hangingPunct="0">
                <a:lnSpc>
                  <a:spcPct val="100000"/>
                </a:lnSpc>
                <a:spcBef>
                  <a:spcPts val="600"/>
                </a:spcBef>
                <a:spcAft>
                  <a:spcPts val="0"/>
                </a:spcAft>
                <a:buClrTx/>
                <a:buSzTx/>
                <a:buFontTx/>
                <a:buNone/>
                <a:tabLst>
                  <a:tab pos="504190" algn="l"/>
                  <a:tab pos="756285" algn="l"/>
                  <a:tab pos="1008380" algn="l"/>
                  <a:tab pos="1260475" algn="l"/>
                </a:tabLst>
                <a:defRPr/>
              </a:pPr>
              <a:r>
                <a:rPr kumimoji="0" lang="fr-FR" sz="1200" b="0" i="0" u="none" strike="noStrike" kern="0" cap="none" spc="0" normalizeH="0" baseline="0" noProof="0">
                  <a:ln>
                    <a:noFill/>
                  </a:ln>
                  <a:solidFill>
                    <a:sysClr val="windowText" lastClr="000000"/>
                  </a:solidFill>
                  <a:effectLst/>
                  <a:uLnTx/>
                  <a:uFillTx/>
                  <a:latin typeface="Times New Roman"/>
                  <a:ea typeface="Times New Roman"/>
                </a:rPr>
                <a:t>SMS4DC software</a:t>
              </a:r>
              <a:endParaRPr kumimoji="0" lang="en-US" sz="1200" b="0" i="0" u="none" strike="noStrike" kern="0" cap="none" spc="0" normalizeH="0" baseline="0" noProof="0">
                <a:ln>
                  <a:noFill/>
                </a:ln>
                <a:solidFill>
                  <a:sysClr val="windowText" lastClr="000000"/>
                </a:solidFill>
                <a:effectLst/>
                <a:uLnTx/>
                <a:uFillTx/>
                <a:latin typeface="Times New Roman"/>
                <a:ea typeface="Times New Roman"/>
              </a:endParaRPr>
            </a:p>
          </p:txBody>
        </p:sp>
        <p:sp>
          <p:nvSpPr>
            <p:cNvPr id="16" name="Text Box 11"/>
            <p:cNvSpPr txBox="1">
              <a:spLocks noChangeArrowheads="1"/>
            </p:cNvSpPr>
            <p:nvPr/>
          </p:nvSpPr>
          <p:spPr bwMode="auto">
            <a:xfrm>
              <a:off x="8788" y="11442"/>
              <a:ext cx="2211" cy="8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miter lim="800000"/>
                  <a:headEnd/>
                  <a:tailEnd/>
                </a14:hiddenLine>
              </a:ext>
            </a:extLst>
          </p:spPr>
          <p:txBody>
            <a:bodyPr rot="0" vert="horz" wrap="square" lIns="91440" tIns="45720" rIns="91440" bIns="45720" anchor="t" anchorCtr="0" upright="1">
              <a:noAutofit/>
            </a:bodyPr>
            <a:lstStyle/>
            <a:p>
              <a:pPr marL="0" marR="0" lvl="0" indent="0" algn="ctr" defTabSz="914400" eaLnBrk="1" fontAlgn="auto" latinLnBrk="0" hangingPunct="0">
                <a:lnSpc>
                  <a:spcPct val="100000"/>
                </a:lnSpc>
                <a:spcBef>
                  <a:spcPts val="600"/>
                </a:spcBef>
                <a:spcAft>
                  <a:spcPts val="0"/>
                </a:spcAft>
                <a:buClrTx/>
                <a:buSzTx/>
                <a:buFontTx/>
                <a:buNone/>
                <a:tabLst>
                  <a:tab pos="504190" algn="l"/>
                  <a:tab pos="756285" algn="l"/>
                  <a:tab pos="1008380" algn="l"/>
                  <a:tab pos="1260475" algn="l"/>
                </a:tabLst>
                <a:defRPr/>
              </a:pPr>
              <a:r>
                <a:rPr kumimoji="0" lang="fr-FR" sz="1200" b="0" i="0" u="none" strike="noStrike" kern="0" cap="none" spc="0" normalizeH="0" baseline="0" noProof="0">
                  <a:ln>
                    <a:noFill/>
                  </a:ln>
                  <a:solidFill>
                    <a:sysClr val="windowText" lastClr="000000"/>
                  </a:solidFill>
                  <a:effectLst/>
                  <a:uLnTx/>
                  <a:uFillTx/>
                  <a:latin typeface="Times New Roman"/>
                  <a:ea typeface="Times New Roman"/>
                </a:rPr>
                <a:t>External Resources and Applications</a:t>
              </a:r>
              <a:endParaRPr kumimoji="0" lang="en-US" sz="1200" b="0" i="0" u="none" strike="noStrike" kern="0" cap="none" spc="0" normalizeH="0" baseline="0" noProof="0">
                <a:ln>
                  <a:noFill/>
                </a:ln>
                <a:solidFill>
                  <a:sysClr val="windowText" lastClr="000000"/>
                </a:solidFill>
                <a:effectLst/>
                <a:uLnTx/>
                <a:uFillTx/>
                <a:latin typeface="Times New Roman"/>
                <a:ea typeface="Times New Roman"/>
              </a:endParaRPr>
            </a:p>
          </p:txBody>
        </p:sp>
        <p:sp>
          <p:nvSpPr>
            <p:cNvPr id="17" name="AutoShape 12"/>
            <p:cNvSpPr>
              <a:spLocks/>
            </p:cNvSpPr>
            <p:nvPr/>
          </p:nvSpPr>
          <p:spPr bwMode="auto">
            <a:xfrm>
              <a:off x="8527" y="7490"/>
              <a:ext cx="164" cy="3394"/>
            </a:xfrm>
            <a:prstGeom prst="rightBrace">
              <a:avLst>
                <a:gd name="adj1" fmla="val 172459"/>
                <a:gd name="adj2" fmla="val 50019"/>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8" name="AutoShape 13"/>
            <p:cNvSpPr>
              <a:spLocks/>
            </p:cNvSpPr>
            <p:nvPr/>
          </p:nvSpPr>
          <p:spPr bwMode="auto">
            <a:xfrm>
              <a:off x="8527" y="11555"/>
              <a:ext cx="126" cy="585"/>
            </a:xfrm>
            <a:prstGeom prst="rightBrace">
              <a:avLst>
                <a:gd name="adj1" fmla="val 38690"/>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9" name="AutoShape 14"/>
            <p:cNvSpPr>
              <a:spLocks noChangeArrowheads="1"/>
            </p:cNvSpPr>
            <p:nvPr/>
          </p:nvSpPr>
          <p:spPr bwMode="auto">
            <a:xfrm>
              <a:off x="5406" y="10967"/>
              <a:ext cx="820" cy="504"/>
            </a:xfrm>
            <a:prstGeom prst="upDownArrow">
              <a:avLst>
                <a:gd name="adj1" fmla="val 50000"/>
                <a:gd name="adj2" fmla="val 31981"/>
              </a:avLst>
            </a:prstGeom>
            <a:solidFill>
              <a:srgbClr val="000000"/>
            </a:solidFill>
            <a:ln w="9525">
              <a:solidFill>
                <a:srgbClr val="000000"/>
              </a:solidFill>
              <a:miter lim="800000"/>
              <a:headEnd/>
              <a:tailEnd/>
            </a:ln>
          </p:spPr>
          <p:txBody>
            <a:bodyPr rot="0" vert="horz" wrap="square" lIns="91440" tIns="45720" rIns="91440" bIns="45720" anchor="t" anchorCtr="0" upright="1">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0" name="Text Box 15"/>
            <p:cNvSpPr txBox="1">
              <a:spLocks noChangeArrowheads="1"/>
            </p:cNvSpPr>
            <p:nvPr/>
          </p:nvSpPr>
          <p:spPr bwMode="auto">
            <a:xfrm>
              <a:off x="4814" y="9111"/>
              <a:ext cx="1986" cy="962"/>
            </a:xfrm>
            <a:prstGeom prst="rect">
              <a:avLst/>
            </a:prstGeom>
            <a:solidFill>
              <a:srgbClr val="FFCC99"/>
            </a:solidFill>
            <a:ln w="9525">
              <a:solidFill>
                <a:srgbClr val="000000"/>
              </a:solidFill>
              <a:miter lim="800000"/>
              <a:headEnd/>
              <a:tailEnd/>
            </a:ln>
          </p:spPr>
          <p:txBody>
            <a:bodyPr rot="0" vert="horz" wrap="square" lIns="91440" tIns="45720" rIns="91440" bIns="45720" anchor="t" anchorCtr="0" upright="1">
              <a:noAutofit/>
            </a:bodyPr>
            <a:lstStyle/>
            <a:p>
              <a:pPr marL="0" marR="0" lvl="0" indent="0" algn="ctr" defTabSz="914400" eaLnBrk="1" fontAlgn="auto" latinLnBrk="0" hangingPunct="0">
                <a:lnSpc>
                  <a:spcPct val="100000"/>
                </a:lnSpc>
                <a:spcBef>
                  <a:spcPts val="600"/>
                </a:spcBef>
                <a:spcAft>
                  <a:spcPts val="0"/>
                </a:spcAft>
                <a:buClrTx/>
                <a:buSzTx/>
                <a:buFontTx/>
                <a:buNone/>
                <a:tabLst>
                  <a:tab pos="504190" algn="l"/>
                  <a:tab pos="756285" algn="l"/>
                  <a:tab pos="1008380" algn="l"/>
                  <a:tab pos="1260475" algn="l"/>
                </a:tabLst>
                <a:defRPr/>
              </a:pPr>
              <a:r>
                <a:rPr kumimoji="0" lang="fr-FR" sz="1200" b="1" i="0" u="none" strike="noStrike" kern="0" cap="none" spc="0" normalizeH="0" baseline="0" noProof="0">
                  <a:ln>
                    <a:noFill/>
                  </a:ln>
                  <a:solidFill>
                    <a:sysClr val="windowText" lastClr="000000"/>
                  </a:solidFill>
                  <a:effectLst/>
                  <a:uLnTx/>
                  <a:uFillTx/>
                  <a:latin typeface="Arial"/>
                  <a:ea typeface="Times New Roman"/>
                </a:rPr>
                <a:t>Technical&amp; Administrative Modules</a:t>
              </a:r>
              <a:endParaRPr kumimoji="0" lang="en-US" sz="1200" b="0" i="0" u="none" strike="noStrike" kern="0" cap="none" spc="0" normalizeH="0" baseline="0" noProof="0">
                <a:ln>
                  <a:noFill/>
                </a:ln>
                <a:solidFill>
                  <a:sysClr val="windowText" lastClr="000000"/>
                </a:solidFill>
                <a:effectLst/>
                <a:uLnTx/>
                <a:uFillTx/>
                <a:latin typeface="Times New Roman"/>
                <a:ea typeface="Times New Roman"/>
              </a:endParaRPr>
            </a:p>
          </p:txBody>
        </p:sp>
        <p:sp>
          <p:nvSpPr>
            <p:cNvPr id="21" name="Rectangle 20"/>
            <p:cNvSpPr>
              <a:spLocks noChangeArrowheads="1"/>
            </p:cNvSpPr>
            <p:nvPr/>
          </p:nvSpPr>
          <p:spPr bwMode="auto">
            <a:xfrm>
              <a:off x="4044" y="7576"/>
              <a:ext cx="3534" cy="365"/>
            </a:xfrm>
            <a:prstGeom prst="rect">
              <a:avLst/>
            </a:prstGeom>
            <a:solidFill>
              <a:srgbClr val="FFFF00"/>
            </a:solidFill>
            <a:ln w="9525">
              <a:solidFill>
                <a:srgbClr val="000000"/>
              </a:solidFill>
              <a:miter lim="800000"/>
              <a:headEnd/>
              <a:tailEnd/>
            </a:ln>
          </p:spPr>
          <p:txBody>
            <a:bodyPr rot="0" vert="horz" wrap="square" lIns="55440" tIns="0" rIns="55440" bIns="45720" anchor="t" anchorCtr="0" upright="1">
              <a:noAutofit/>
            </a:bodyPr>
            <a:lstStyle/>
            <a:p>
              <a:pPr marL="0" marR="0" lvl="0" indent="0" algn="ctr" defTabSz="914400" eaLnBrk="1" fontAlgn="auto" latinLnBrk="0" hangingPunct="0">
                <a:lnSpc>
                  <a:spcPct val="100000"/>
                </a:lnSpc>
                <a:spcBef>
                  <a:spcPts val="300"/>
                </a:spcBef>
                <a:spcAft>
                  <a:spcPts val="0"/>
                </a:spcAft>
                <a:buClrTx/>
                <a:buSzTx/>
                <a:buFontTx/>
                <a:buNone/>
                <a:tabLst>
                  <a:tab pos="504190" algn="l"/>
                  <a:tab pos="756285" algn="l"/>
                  <a:tab pos="1008380" algn="l"/>
                  <a:tab pos="1260475" algn="l"/>
                </a:tabLst>
                <a:defRPr/>
              </a:pPr>
              <a:r>
                <a:rPr kumimoji="0" lang="fr-FR" sz="1000" b="1" i="0" u="none" strike="noStrike" kern="0" cap="none" spc="0" normalizeH="0" baseline="0" noProof="0" dirty="0">
                  <a:ln>
                    <a:noFill/>
                  </a:ln>
                  <a:solidFill>
                    <a:sysClr val="windowText" lastClr="000000"/>
                  </a:solidFill>
                  <a:effectLst/>
                  <a:uLnTx/>
                  <a:uFillTx/>
                  <a:latin typeface="Arial"/>
                  <a:ea typeface="Times New Roman"/>
                </a:rPr>
                <a:t>Interface to the </a:t>
              </a:r>
              <a:r>
                <a:rPr kumimoji="0" lang="fr-FR" sz="1000" b="1" i="0" u="none" strike="noStrike" kern="0" cap="none" spc="0" normalizeH="0" baseline="0" noProof="0" dirty="0" err="1">
                  <a:ln>
                    <a:noFill/>
                  </a:ln>
                  <a:solidFill>
                    <a:sysClr val="windowText" lastClr="000000"/>
                  </a:solidFill>
                  <a:effectLst/>
                  <a:uLnTx/>
                  <a:uFillTx/>
                  <a:latin typeface="Arial"/>
                  <a:ea typeface="Times New Roman"/>
                </a:rPr>
                <a:t>externaldatabases</a:t>
              </a:r>
              <a:endParaRPr kumimoji="0" lang="en-US" sz="1200" b="0" i="0" u="none" strike="noStrike" kern="0" cap="none" spc="0" normalizeH="0" baseline="0" noProof="0" dirty="0">
                <a:ln>
                  <a:noFill/>
                </a:ln>
                <a:solidFill>
                  <a:sysClr val="windowText" lastClr="000000"/>
                </a:solidFill>
                <a:effectLst/>
                <a:uLnTx/>
                <a:uFillTx/>
                <a:latin typeface="Times New Roman"/>
                <a:ea typeface="Times New Roman"/>
              </a:endParaRPr>
            </a:p>
            <a:p>
              <a:pPr marL="0" marR="0" lvl="0" indent="0" algn="ctr" defTabSz="914400" eaLnBrk="1" fontAlgn="auto" latinLnBrk="0" hangingPunct="0">
                <a:lnSpc>
                  <a:spcPct val="100000"/>
                </a:lnSpc>
                <a:spcBef>
                  <a:spcPts val="300"/>
                </a:spcBef>
                <a:spcAft>
                  <a:spcPts val="0"/>
                </a:spcAft>
                <a:buClrTx/>
                <a:buSzTx/>
                <a:buFontTx/>
                <a:buNone/>
                <a:tabLst>
                  <a:tab pos="504190" algn="l"/>
                  <a:tab pos="756285" algn="l"/>
                  <a:tab pos="1008380" algn="l"/>
                  <a:tab pos="1260475" algn="l"/>
                </a:tabLst>
                <a:defRPr/>
              </a:pPr>
              <a:r>
                <a:rPr kumimoji="0" lang="fr-FR" sz="1200" b="1" i="0" u="none" strike="noStrike" kern="0" cap="none" spc="0" normalizeH="0" baseline="0" noProof="0" dirty="0">
                  <a:ln>
                    <a:noFill/>
                  </a:ln>
                  <a:solidFill>
                    <a:sysClr val="windowText" lastClr="000000"/>
                  </a:solidFill>
                  <a:effectLst/>
                  <a:uLnTx/>
                  <a:uFillTx/>
                  <a:latin typeface="Times New Roman"/>
                  <a:ea typeface="Times New Roman"/>
                </a:rPr>
                <a:t> </a:t>
              </a:r>
              <a:endParaRPr kumimoji="0" lang="en-US" sz="1200" b="0" i="0" u="none" strike="noStrike" kern="0" cap="none" spc="0" normalizeH="0" baseline="0" noProof="0" dirty="0">
                <a:ln>
                  <a:noFill/>
                </a:ln>
                <a:solidFill>
                  <a:sysClr val="windowText" lastClr="000000"/>
                </a:solidFill>
                <a:effectLst/>
                <a:uLnTx/>
                <a:uFillTx/>
                <a:latin typeface="Times New Roman"/>
                <a:ea typeface="Times New Roman"/>
              </a:endParaRPr>
            </a:p>
          </p:txBody>
        </p:sp>
        <p:sp>
          <p:nvSpPr>
            <p:cNvPr id="22" name="Text Box 17"/>
            <p:cNvSpPr txBox="1">
              <a:spLocks noChangeArrowheads="1"/>
            </p:cNvSpPr>
            <p:nvPr/>
          </p:nvSpPr>
          <p:spPr bwMode="auto">
            <a:xfrm>
              <a:off x="7151" y="8308"/>
              <a:ext cx="430" cy="1798"/>
            </a:xfrm>
            <a:prstGeom prst="rect">
              <a:avLst/>
            </a:prstGeom>
            <a:solidFill>
              <a:srgbClr val="FFFF00"/>
            </a:solidFill>
            <a:ln w="9525">
              <a:solidFill>
                <a:srgbClr val="000000"/>
              </a:solidFill>
              <a:miter lim="800000"/>
              <a:headEnd/>
              <a:tailEnd/>
            </a:ln>
          </p:spPr>
          <p:txBody>
            <a:bodyPr rot="0" vert="vert" wrap="square" lIns="69840" tIns="16920" rIns="33840" bIns="16920" anchor="t" anchorCtr="0" upright="1">
              <a:noAutofit/>
            </a:bodyPr>
            <a:lstStyle/>
            <a:p>
              <a:pPr marL="0" marR="0" lvl="0" indent="0" algn="ctr" defTabSz="914400" eaLnBrk="1" fontAlgn="auto" latinLnBrk="0" hangingPunct="0">
                <a:lnSpc>
                  <a:spcPct val="100000"/>
                </a:lnSpc>
                <a:spcBef>
                  <a:spcPts val="600"/>
                </a:spcBef>
                <a:spcAft>
                  <a:spcPts val="0"/>
                </a:spcAft>
                <a:buClrTx/>
                <a:buSzTx/>
                <a:buFontTx/>
                <a:buNone/>
                <a:tabLst>
                  <a:tab pos="504190" algn="l"/>
                  <a:tab pos="756285" algn="l"/>
                  <a:tab pos="1008380" algn="l"/>
                  <a:tab pos="1260475" algn="l"/>
                </a:tabLst>
                <a:defRPr/>
              </a:pPr>
              <a:r>
                <a:rPr kumimoji="0" lang="fr-FR" sz="1200" b="1" i="0" u="none" strike="noStrike" kern="0" cap="none" spc="0" normalizeH="0" baseline="0" noProof="0">
                  <a:ln>
                    <a:noFill/>
                  </a:ln>
                  <a:solidFill>
                    <a:sysClr val="windowText" lastClr="000000"/>
                  </a:solidFill>
                  <a:effectLst/>
                  <a:uLnTx/>
                  <a:uFillTx/>
                  <a:latin typeface="Arial"/>
                  <a:ea typeface="Times New Roman"/>
                </a:rPr>
                <a:t>LIBRARIES</a:t>
              </a:r>
              <a:endParaRPr kumimoji="0" lang="en-US" sz="1200" b="0" i="0" u="none" strike="noStrike" kern="0" cap="none" spc="0" normalizeH="0" baseline="0" noProof="0">
                <a:ln>
                  <a:noFill/>
                </a:ln>
                <a:solidFill>
                  <a:sysClr val="windowText" lastClr="000000"/>
                </a:solidFill>
                <a:effectLst/>
                <a:uLnTx/>
                <a:uFillTx/>
                <a:latin typeface="Times New Roman"/>
                <a:ea typeface="Times New Roman"/>
              </a:endParaRPr>
            </a:p>
          </p:txBody>
        </p:sp>
        <p:sp>
          <p:nvSpPr>
            <p:cNvPr id="23" name="Text Box 18"/>
            <p:cNvSpPr txBox="1">
              <a:spLocks noChangeArrowheads="1"/>
            </p:cNvSpPr>
            <p:nvPr/>
          </p:nvSpPr>
          <p:spPr bwMode="auto">
            <a:xfrm>
              <a:off x="4044" y="8310"/>
              <a:ext cx="410" cy="1797"/>
            </a:xfrm>
            <a:prstGeom prst="rect">
              <a:avLst/>
            </a:prstGeom>
            <a:solidFill>
              <a:srgbClr val="FFFF00"/>
            </a:solidFill>
            <a:ln w="9525">
              <a:solidFill>
                <a:srgbClr val="000000"/>
              </a:solidFill>
              <a:miter lim="800000"/>
              <a:headEnd/>
              <a:tailEnd/>
            </a:ln>
          </p:spPr>
          <p:txBody>
            <a:bodyPr rot="0" vert="vert270" wrap="square" lIns="30240" tIns="16920" rIns="51840" bIns="16920" anchor="t" anchorCtr="0" upright="1">
              <a:noAutofit/>
            </a:bodyPr>
            <a:lstStyle/>
            <a:p>
              <a:pPr marL="0" marR="0" lvl="0" indent="0" algn="ctr" defTabSz="914400" eaLnBrk="1" fontAlgn="auto" latinLnBrk="0" hangingPunct="0">
                <a:lnSpc>
                  <a:spcPct val="100000"/>
                </a:lnSpc>
                <a:spcBef>
                  <a:spcPts val="600"/>
                </a:spcBef>
                <a:spcAft>
                  <a:spcPts val="0"/>
                </a:spcAft>
                <a:buClrTx/>
                <a:buSzTx/>
                <a:buFontTx/>
                <a:buNone/>
                <a:tabLst>
                  <a:tab pos="504190" algn="l"/>
                  <a:tab pos="756285" algn="l"/>
                  <a:tab pos="1008380" algn="l"/>
                  <a:tab pos="1260475" algn="l"/>
                </a:tabLst>
                <a:defRPr/>
              </a:pPr>
              <a:r>
                <a:rPr kumimoji="0" lang="fr-FR" sz="1200" b="1" i="0" u="none" strike="noStrike" kern="0" cap="none" spc="0" normalizeH="0" baseline="0" noProof="0">
                  <a:ln>
                    <a:noFill/>
                  </a:ln>
                  <a:solidFill>
                    <a:sysClr val="windowText" lastClr="000000"/>
                  </a:solidFill>
                  <a:effectLst/>
                  <a:uLnTx/>
                  <a:uFillTx/>
                  <a:latin typeface="Arial"/>
                  <a:ea typeface="Times New Roman"/>
                </a:rPr>
                <a:t>MAPS</a:t>
              </a:r>
              <a:endParaRPr kumimoji="0" lang="en-US" sz="1200" b="0" i="0" u="none" strike="noStrike" kern="0" cap="none" spc="0" normalizeH="0" baseline="0" noProof="0">
                <a:ln>
                  <a:noFill/>
                </a:ln>
                <a:solidFill>
                  <a:sysClr val="windowText" lastClr="000000"/>
                </a:solidFill>
                <a:effectLst/>
                <a:uLnTx/>
                <a:uFillTx/>
                <a:latin typeface="Times New Roman"/>
                <a:ea typeface="Times New Roman"/>
              </a:endParaRPr>
            </a:p>
          </p:txBody>
        </p:sp>
        <p:sp>
          <p:nvSpPr>
            <p:cNvPr id="24" name="AutoShape 19"/>
            <p:cNvSpPr>
              <a:spLocks noChangeArrowheads="1"/>
            </p:cNvSpPr>
            <p:nvPr/>
          </p:nvSpPr>
          <p:spPr bwMode="auto">
            <a:xfrm flipV="1">
              <a:off x="5403" y="7051"/>
              <a:ext cx="855" cy="352"/>
            </a:xfrm>
            <a:prstGeom prst="upArrow">
              <a:avLst>
                <a:gd name="adj1" fmla="val 53917"/>
                <a:gd name="adj2" fmla="val 39491"/>
              </a:avLst>
            </a:prstGeom>
            <a:solidFill>
              <a:srgbClr val="000000"/>
            </a:solidFill>
            <a:ln w="9525">
              <a:solidFill>
                <a:srgbClr val="000000"/>
              </a:solidFill>
              <a:miter lim="800000"/>
              <a:headEnd/>
              <a:tailEnd/>
            </a:ln>
          </p:spPr>
          <p:txBody>
            <a:bodyPr rot="0" vert="horz" wrap="square" lIns="91440" tIns="45720" rIns="91440" bIns="45720" anchor="t" anchorCtr="0" upright="1">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5" name="Text Box 20"/>
            <p:cNvSpPr txBox="1">
              <a:spLocks noChangeArrowheads="1"/>
            </p:cNvSpPr>
            <p:nvPr/>
          </p:nvSpPr>
          <p:spPr bwMode="auto">
            <a:xfrm>
              <a:off x="8848" y="6392"/>
              <a:ext cx="2211" cy="6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miter lim="800000"/>
                  <a:headEnd/>
                  <a:tailEnd/>
                </a14:hiddenLine>
              </a:ext>
            </a:extLst>
          </p:spPr>
          <p:txBody>
            <a:bodyPr rot="0" vert="horz" wrap="square" lIns="91440" tIns="45720" rIns="91440" bIns="45720" anchor="t" anchorCtr="0" upright="1">
              <a:noAutofit/>
            </a:bodyPr>
            <a:lstStyle/>
            <a:p>
              <a:pPr marL="0" marR="0" lvl="0" indent="0" algn="just" defTabSz="914400" eaLnBrk="1" fontAlgn="auto" latinLnBrk="0" hangingPunct="0">
                <a:lnSpc>
                  <a:spcPct val="100000"/>
                </a:lnSpc>
                <a:spcBef>
                  <a:spcPts val="600"/>
                </a:spcBef>
                <a:spcAft>
                  <a:spcPts val="0"/>
                </a:spcAft>
                <a:buClrTx/>
                <a:buSzTx/>
                <a:buFontTx/>
                <a:buNone/>
                <a:tabLst>
                  <a:tab pos="504190" algn="l"/>
                  <a:tab pos="756285" algn="l"/>
                  <a:tab pos="1008380" algn="l"/>
                  <a:tab pos="1260475" algn="l"/>
                </a:tabLst>
                <a:defRPr/>
              </a:pPr>
              <a:r>
                <a:rPr kumimoji="0" lang="fr-FR" sz="1200" b="0" i="0" u="none" strike="noStrike" kern="0" cap="none" spc="0" normalizeH="0" baseline="0" noProof="0">
                  <a:ln>
                    <a:noFill/>
                  </a:ln>
                  <a:solidFill>
                    <a:sysClr val="windowText" lastClr="000000"/>
                  </a:solidFill>
                  <a:effectLst/>
                  <a:uLnTx/>
                  <a:uFillTx/>
                  <a:latin typeface="Times New Roman"/>
                  <a:ea typeface="Times New Roman"/>
                </a:rPr>
                <a:t>External</a:t>
              </a:r>
              <a:r>
                <a:rPr kumimoji="0" lang="fr-FR" sz="1200" b="0" i="0" u="sng" strike="noStrike" kern="0" cap="none" spc="0" normalizeH="0" baseline="0" noProof="0">
                  <a:ln>
                    <a:noFill/>
                  </a:ln>
                  <a:solidFill>
                    <a:srgbClr val="008080"/>
                  </a:solidFill>
                  <a:effectLst/>
                  <a:uLnTx/>
                  <a:uFillTx/>
                  <a:latin typeface="Times New Roman"/>
                  <a:ea typeface="Times New Roman"/>
                </a:rPr>
                <a:t> </a:t>
              </a:r>
              <a:r>
                <a:rPr kumimoji="0" lang="fr-FR" sz="1200" b="0" i="0" u="none" strike="noStrike" kern="0" cap="none" spc="0" normalizeH="0" baseline="0" noProof="0">
                  <a:ln>
                    <a:noFill/>
                  </a:ln>
                  <a:solidFill>
                    <a:sysClr val="windowText" lastClr="000000"/>
                  </a:solidFill>
                  <a:effectLst/>
                  <a:uLnTx/>
                  <a:uFillTx/>
                  <a:latin typeface="Times New Roman"/>
                  <a:ea typeface="Times New Roman"/>
                </a:rPr>
                <a:t>Database</a:t>
              </a:r>
              <a:endParaRPr kumimoji="0" lang="en-US" sz="1200" b="0" i="0" u="none" strike="noStrike" kern="0" cap="none" spc="0" normalizeH="0" baseline="0" noProof="0">
                <a:ln>
                  <a:noFill/>
                </a:ln>
                <a:solidFill>
                  <a:sysClr val="windowText" lastClr="000000"/>
                </a:solidFill>
                <a:effectLst/>
                <a:uLnTx/>
                <a:uFillTx/>
                <a:latin typeface="Times New Roman"/>
                <a:ea typeface="Times New Roman"/>
              </a:endParaRPr>
            </a:p>
          </p:txBody>
        </p:sp>
        <p:sp>
          <p:nvSpPr>
            <p:cNvPr id="26" name="AutoShape 21"/>
            <p:cNvSpPr>
              <a:spLocks/>
            </p:cNvSpPr>
            <p:nvPr/>
          </p:nvSpPr>
          <p:spPr bwMode="auto">
            <a:xfrm>
              <a:off x="8527" y="6436"/>
              <a:ext cx="126" cy="585"/>
            </a:xfrm>
            <a:prstGeom prst="rightBrace">
              <a:avLst>
                <a:gd name="adj1" fmla="val 38690"/>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7" name="Text Box 22"/>
            <p:cNvSpPr txBox="1">
              <a:spLocks noChangeArrowheads="1"/>
            </p:cNvSpPr>
            <p:nvPr/>
          </p:nvSpPr>
          <p:spPr bwMode="auto">
            <a:xfrm>
              <a:off x="5973" y="6455"/>
              <a:ext cx="543" cy="465"/>
            </a:xfrm>
            <a:prstGeom prst="rect">
              <a:avLst/>
            </a:prstGeom>
            <a:solidFill>
              <a:srgbClr val="CCFFFF"/>
            </a:solidFill>
            <a:ln w="9525">
              <a:solidFill>
                <a:srgbClr val="000000"/>
              </a:solidFill>
              <a:miter lim="800000"/>
              <a:headEnd/>
              <a:tailEnd/>
            </a:ln>
          </p:spPr>
          <p:txBody>
            <a:bodyPr rot="0" vert="horz" wrap="square" lIns="8640" tIns="0" rIns="8640" bIns="45720" anchor="t" anchorCtr="0" upright="1">
              <a:noAutofit/>
            </a:bodyPr>
            <a:lstStyle/>
            <a:p>
              <a:pPr marL="0" marR="0" lvl="0" indent="0" algn="ctr" defTabSz="914400" eaLnBrk="1" fontAlgn="auto" latinLnBrk="0" hangingPunct="0">
                <a:lnSpc>
                  <a:spcPct val="100000"/>
                </a:lnSpc>
                <a:spcBef>
                  <a:spcPts val="600"/>
                </a:spcBef>
                <a:spcAft>
                  <a:spcPts val="0"/>
                </a:spcAft>
                <a:buClrTx/>
                <a:buSzTx/>
                <a:buFontTx/>
                <a:buNone/>
                <a:tabLst>
                  <a:tab pos="504190" algn="l"/>
                  <a:tab pos="756285" algn="l"/>
                  <a:tab pos="1008380" algn="l"/>
                  <a:tab pos="1260475" algn="l"/>
                </a:tabLst>
                <a:defRPr/>
              </a:pPr>
              <a:r>
                <a:rPr kumimoji="0" lang="fr-FR" sz="1000" b="1" i="0" u="none" strike="noStrike" kern="0" cap="none" spc="0" normalizeH="0" baseline="0" noProof="0">
                  <a:ln>
                    <a:noFill/>
                  </a:ln>
                  <a:solidFill>
                    <a:sysClr val="windowText" lastClr="000000"/>
                  </a:solidFill>
                  <a:effectLst/>
                  <a:uLnTx/>
                  <a:uFillTx/>
                  <a:latin typeface="Arial"/>
                  <a:ea typeface="Times New Roman"/>
                </a:rPr>
                <a:t>SRS</a:t>
              </a:r>
              <a:endParaRPr kumimoji="0" lang="en-US" sz="1200" b="0" i="0" u="none" strike="noStrike" kern="0" cap="none" spc="0" normalizeH="0" baseline="0" noProof="0">
                <a:ln>
                  <a:noFill/>
                </a:ln>
                <a:solidFill>
                  <a:sysClr val="windowText" lastClr="000000"/>
                </a:solidFill>
                <a:effectLst/>
                <a:uLnTx/>
                <a:uFillTx/>
                <a:latin typeface="Times New Roman"/>
                <a:ea typeface="Times New Roman"/>
              </a:endParaRPr>
            </a:p>
          </p:txBody>
        </p:sp>
        <p:sp>
          <p:nvSpPr>
            <p:cNvPr id="28" name="AutoShape 23"/>
            <p:cNvSpPr>
              <a:spLocks noChangeArrowheads="1"/>
            </p:cNvSpPr>
            <p:nvPr/>
          </p:nvSpPr>
          <p:spPr bwMode="auto">
            <a:xfrm flipH="1">
              <a:off x="4499" y="9522"/>
              <a:ext cx="278" cy="239"/>
            </a:xfrm>
            <a:prstGeom prst="leftArrow">
              <a:avLst>
                <a:gd name="adj1" fmla="val 49787"/>
                <a:gd name="adj2" fmla="val 44384"/>
              </a:avLst>
            </a:prstGeom>
            <a:solidFill>
              <a:srgbClr val="000000"/>
            </a:solidFill>
            <a:ln w="9525">
              <a:solidFill>
                <a:srgbClr val="000000"/>
              </a:solidFill>
              <a:miter lim="800000"/>
              <a:headEnd/>
              <a:tailEnd/>
            </a:ln>
          </p:spPr>
          <p:txBody>
            <a:bodyPr rot="0" vert="horz" wrap="square" lIns="91440" tIns="45720" rIns="91440" bIns="45720" anchor="t" anchorCtr="0" upright="1">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9" name="AutoShape 24"/>
            <p:cNvSpPr>
              <a:spLocks noChangeArrowheads="1"/>
            </p:cNvSpPr>
            <p:nvPr/>
          </p:nvSpPr>
          <p:spPr bwMode="auto">
            <a:xfrm flipH="1">
              <a:off x="6837" y="9769"/>
              <a:ext cx="278" cy="239"/>
            </a:xfrm>
            <a:prstGeom prst="leftArrow">
              <a:avLst>
                <a:gd name="adj1" fmla="val 49787"/>
                <a:gd name="adj2" fmla="val 44384"/>
              </a:avLst>
            </a:prstGeom>
            <a:solidFill>
              <a:srgbClr val="000000"/>
            </a:solidFill>
            <a:ln w="9525">
              <a:solidFill>
                <a:srgbClr val="000000"/>
              </a:solidFill>
              <a:miter lim="800000"/>
              <a:headEnd/>
              <a:tailEnd/>
            </a:ln>
          </p:spPr>
          <p:txBody>
            <a:bodyPr rot="0" vert="horz" wrap="square" lIns="91440" tIns="45720" rIns="91440" bIns="45720" anchor="t" anchorCtr="0" upright="1">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0" name="AutoShape 25"/>
            <p:cNvSpPr>
              <a:spLocks noChangeArrowheads="1"/>
            </p:cNvSpPr>
            <p:nvPr/>
          </p:nvSpPr>
          <p:spPr bwMode="auto">
            <a:xfrm>
              <a:off x="6824" y="9333"/>
              <a:ext cx="278" cy="239"/>
            </a:xfrm>
            <a:prstGeom prst="leftArrow">
              <a:avLst>
                <a:gd name="adj1" fmla="val 49787"/>
                <a:gd name="adj2" fmla="val 44384"/>
              </a:avLst>
            </a:prstGeom>
            <a:solidFill>
              <a:srgbClr val="000000"/>
            </a:solidFill>
            <a:ln w="9525">
              <a:solidFill>
                <a:srgbClr val="000000"/>
              </a:solidFill>
              <a:miter lim="800000"/>
              <a:headEnd/>
              <a:tailEnd/>
            </a:ln>
          </p:spPr>
          <p:txBody>
            <a:bodyPr rot="0" vert="horz" wrap="square" lIns="91440" tIns="45720" rIns="91440" bIns="45720" anchor="t" anchorCtr="0" upright="1">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1" name="Text Box 26"/>
            <p:cNvSpPr txBox="1">
              <a:spLocks noChangeArrowheads="1"/>
            </p:cNvSpPr>
            <p:nvPr/>
          </p:nvSpPr>
          <p:spPr bwMode="auto">
            <a:xfrm>
              <a:off x="4598" y="8320"/>
              <a:ext cx="2408" cy="436"/>
            </a:xfrm>
            <a:prstGeom prst="rect">
              <a:avLst/>
            </a:prstGeom>
            <a:solidFill>
              <a:srgbClr val="FFFF00"/>
            </a:solidFill>
            <a:ln w="9525">
              <a:solidFill>
                <a:srgbClr val="000000"/>
              </a:solidFill>
              <a:miter lim="800000"/>
              <a:headEnd/>
              <a:tailEnd/>
            </a:ln>
          </p:spPr>
          <p:txBody>
            <a:bodyPr rot="0" vert="horz" wrap="square" lIns="30240" tIns="16920" rIns="51840" bIns="16920" anchor="t" anchorCtr="0" upright="1">
              <a:noAutofit/>
            </a:bodyPr>
            <a:lstStyle/>
            <a:p>
              <a:pPr marL="0" marR="0" lvl="0" indent="0" algn="ctr" defTabSz="914400" eaLnBrk="1" fontAlgn="auto" latinLnBrk="0" hangingPunct="0">
                <a:lnSpc>
                  <a:spcPct val="100000"/>
                </a:lnSpc>
                <a:spcBef>
                  <a:spcPts val="600"/>
                </a:spcBef>
                <a:spcAft>
                  <a:spcPts val="0"/>
                </a:spcAft>
                <a:buClrTx/>
                <a:buSzTx/>
                <a:buFontTx/>
                <a:buNone/>
                <a:tabLst>
                  <a:tab pos="504190" algn="l"/>
                  <a:tab pos="756285" algn="l"/>
                  <a:tab pos="1008380" algn="l"/>
                  <a:tab pos="1260475" algn="l"/>
                </a:tabLst>
                <a:defRPr/>
              </a:pPr>
              <a:r>
                <a:rPr kumimoji="0" lang="fr-FR" sz="1200" b="1" i="0" u="none" strike="noStrike" kern="0" cap="none" spc="0" normalizeH="0" baseline="0" noProof="0">
                  <a:ln>
                    <a:noFill/>
                  </a:ln>
                  <a:solidFill>
                    <a:sysClr val="windowText" lastClr="000000"/>
                  </a:solidFill>
                  <a:effectLst/>
                  <a:uLnTx/>
                  <a:uFillTx/>
                  <a:latin typeface="Arial"/>
                  <a:ea typeface="Times New Roman"/>
                </a:rPr>
                <a:t>InternalDatabase</a:t>
              </a:r>
              <a:endParaRPr kumimoji="0" lang="en-US" sz="1200" b="0" i="0" u="none" strike="noStrike" kern="0" cap="none" spc="0" normalizeH="0" baseline="0" noProof="0">
                <a:ln>
                  <a:noFill/>
                </a:ln>
                <a:solidFill>
                  <a:sysClr val="windowText" lastClr="000000"/>
                </a:solidFill>
                <a:effectLst/>
                <a:uLnTx/>
                <a:uFillTx/>
                <a:latin typeface="Times New Roman"/>
                <a:ea typeface="Times New Roman"/>
              </a:endParaRPr>
            </a:p>
          </p:txBody>
        </p:sp>
        <p:sp>
          <p:nvSpPr>
            <p:cNvPr id="32" name="AutoShape 27"/>
            <p:cNvSpPr>
              <a:spLocks noChangeArrowheads="1"/>
            </p:cNvSpPr>
            <p:nvPr/>
          </p:nvSpPr>
          <p:spPr bwMode="auto">
            <a:xfrm rot="-5400000">
              <a:off x="5318" y="8819"/>
              <a:ext cx="278" cy="239"/>
            </a:xfrm>
            <a:prstGeom prst="leftArrow">
              <a:avLst>
                <a:gd name="adj1" fmla="val 49787"/>
                <a:gd name="adj2" fmla="val 44384"/>
              </a:avLst>
            </a:prstGeom>
            <a:solidFill>
              <a:srgbClr val="000000"/>
            </a:solidFill>
            <a:ln w="9525">
              <a:solidFill>
                <a:srgbClr val="000000"/>
              </a:solidFill>
              <a:miter lim="800000"/>
              <a:headEnd/>
              <a:tailEnd/>
            </a:ln>
          </p:spPr>
          <p:txBody>
            <a:bodyPr rot="0" vert="horz" wrap="square" lIns="91440" tIns="45720" rIns="91440" bIns="45720" anchor="t" anchorCtr="0" upright="1">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3" name="AutoShape 28"/>
            <p:cNvSpPr>
              <a:spLocks noChangeArrowheads="1"/>
            </p:cNvSpPr>
            <p:nvPr/>
          </p:nvSpPr>
          <p:spPr bwMode="auto">
            <a:xfrm rot="5400000" flipV="1">
              <a:off x="6032" y="8819"/>
              <a:ext cx="278" cy="239"/>
            </a:xfrm>
            <a:prstGeom prst="leftArrow">
              <a:avLst>
                <a:gd name="adj1" fmla="val 49787"/>
                <a:gd name="adj2" fmla="val 44384"/>
              </a:avLst>
            </a:prstGeom>
            <a:solidFill>
              <a:srgbClr val="000000"/>
            </a:solidFill>
            <a:ln w="9525">
              <a:solidFill>
                <a:srgbClr val="000000"/>
              </a:solidFill>
              <a:miter lim="800000"/>
              <a:headEnd/>
              <a:tailEnd/>
            </a:ln>
          </p:spPr>
          <p:txBody>
            <a:bodyPr rot="0" vert="horz" wrap="square" lIns="91440" tIns="45720" rIns="91440" bIns="45720" anchor="t" anchorCtr="0" upright="1">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4" name="AutoShape 29"/>
            <p:cNvSpPr>
              <a:spLocks noChangeArrowheads="1"/>
            </p:cNvSpPr>
            <p:nvPr/>
          </p:nvSpPr>
          <p:spPr bwMode="auto">
            <a:xfrm rot="-5400000">
              <a:off x="5675" y="8014"/>
              <a:ext cx="278" cy="239"/>
            </a:xfrm>
            <a:prstGeom prst="leftArrow">
              <a:avLst>
                <a:gd name="adj1" fmla="val 49787"/>
                <a:gd name="adj2" fmla="val 44384"/>
              </a:avLst>
            </a:prstGeom>
            <a:solidFill>
              <a:srgbClr val="000000"/>
            </a:solidFill>
            <a:ln w="9525">
              <a:solidFill>
                <a:srgbClr val="000000"/>
              </a:solidFill>
              <a:miter lim="800000"/>
              <a:headEnd/>
              <a:tailEnd/>
            </a:ln>
          </p:spPr>
          <p:txBody>
            <a:bodyPr rot="0" vert="horz" wrap="square" lIns="91440" tIns="45720" rIns="91440" bIns="45720" anchor="t" anchorCtr="0" upright="1">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5" name="AutoShape 30"/>
            <p:cNvSpPr>
              <a:spLocks noChangeArrowheads="1"/>
            </p:cNvSpPr>
            <p:nvPr/>
          </p:nvSpPr>
          <p:spPr bwMode="auto">
            <a:xfrm rot="5400000" flipV="1">
              <a:off x="5675" y="10141"/>
              <a:ext cx="278" cy="239"/>
            </a:xfrm>
            <a:prstGeom prst="leftArrow">
              <a:avLst>
                <a:gd name="adj1" fmla="val 49787"/>
                <a:gd name="adj2" fmla="val 44384"/>
              </a:avLst>
            </a:prstGeom>
            <a:solidFill>
              <a:srgbClr val="000000"/>
            </a:solidFill>
            <a:ln w="9525">
              <a:solidFill>
                <a:srgbClr val="000000"/>
              </a:solidFill>
              <a:miter lim="800000"/>
              <a:headEnd/>
              <a:tailEnd/>
            </a:ln>
          </p:spPr>
          <p:txBody>
            <a:bodyPr rot="0" vert="horz" wrap="square" lIns="91440" tIns="45720" rIns="91440" bIns="45720" anchor="t" anchorCtr="0" upright="1">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6" name="Rectangle 35"/>
            <p:cNvSpPr>
              <a:spLocks noChangeArrowheads="1"/>
            </p:cNvSpPr>
            <p:nvPr/>
          </p:nvSpPr>
          <p:spPr bwMode="auto">
            <a:xfrm>
              <a:off x="3481" y="11510"/>
              <a:ext cx="2300" cy="630"/>
            </a:xfrm>
            <a:prstGeom prst="rect">
              <a:avLst/>
            </a:prstGeom>
            <a:solidFill>
              <a:srgbClr val="FFFF99"/>
            </a:solidFill>
            <a:ln w="12700">
              <a:solidFill>
                <a:srgbClr val="000000"/>
              </a:solidFill>
              <a:prstDash val="dash"/>
              <a:miter lim="800000"/>
              <a:headEnd/>
              <a:tailEnd/>
            </a:ln>
          </p:spPr>
          <p:txBody>
            <a:bodyPr rot="0" vert="horz" wrap="square" lIns="91440" tIns="45720" rIns="91440" bIns="45720" anchor="t" anchorCtr="0" upright="1">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7" name="Text Box 32"/>
            <p:cNvSpPr txBox="1">
              <a:spLocks noChangeArrowheads="1"/>
            </p:cNvSpPr>
            <p:nvPr/>
          </p:nvSpPr>
          <p:spPr bwMode="auto">
            <a:xfrm>
              <a:off x="3570" y="11604"/>
              <a:ext cx="2081" cy="465"/>
            </a:xfrm>
            <a:prstGeom prst="rect">
              <a:avLst/>
            </a:prstGeom>
            <a:solidFill>
              <a:srgbClr val="CCFFFF"/>
            </a:solidFill>
            <a:ln w="9525">
              <a:solidFill>
                <a:srgbClr val="000000"/>
              </a:solidFill>
              <a:miter lim="800000"/>
              <a:headEnd/>
              <a:tailEnd/>
            </a:ln>
          </p:spPr>
          <p:txBody>
            <a:bodyPr rot="0" vert="horz" wrap="square" lIns="12240" tIns="0" rIns="5040" bIns="45720" anchor="t" anchorCtr="0" upright="1">
              <a:noAutofit/>
            </a:bodyPr>
            <a:lstStyle/>
            <a:p>
              <a:pPr marL="0" marR="0" lvl="0" indent="0" algn="ctr" defTabSz="914400" eaLnBrk="1" fontAlgn="auto" latinLnBrk="0" hangingPunct="0">
                <a:lnSpc>
                  <a:spcPct val="100000"/>
                </a:lnSpc>
                <a:spcBef>
                  <a:spcPts val="600"/>
                </a:spcBef>
                <a:spcAft>
                  <a:spcPts val="0"/>
                </a:spcAft>
                <a:buClrTx/>
                <a:buSzTx/>
                <a:buFontTx/>
                <a:buNone/>
                <a:tabLst>
                  <a:tab pos="504190" algn="l"/>
                  <a:tab pos="756285" algn="l"/>
                  <a:tab pos="1008380" algn="l"/>
                  <a:tab pos="1260475" algn="l"/>
                </a:tabLst>
                <a:defRPr/>
              </a:pPr>
              <a:r>
                <a:rPr kumimoji="0" lang="fr-FR" sz="1000" b="1" i="0" u="none" strike="noStrike" kern="0" cap="none" spc="0" normalizeH="0" baseline="0" noProof="0">
                  <a:ln>
                    <a:noFill/>
                  </a:ln>
                  <a:solidFill>
                    <a:sysClr val="windowText" lastClr="000000"/>
                  </a:solidFill>
                  <a:effectLst/>
                  <a:uLnTx/>
                  <a:uFillTx/>
                  <a:latin typeface="Arial"/>
                  <a:ea typeface="Times New Roman"/>
                </a:rPr>
                <a:t>Monitoring Systems</a:t>
              </a:r>
              <a:endParaRPr kumimoji="0" lang="en-US" sz="1200" b="0" i="0" u="none" strike="noStrike" kern="0" cap="none" spc="0" normalizeH="0" baseline="0" noProof="0">
                <a:ln>
                  <a:noFill/>
                </a:ln>
                <a:solidFill>
                  <a:sysClr val="windowText" lastClr="000000"/>
                </a:solidFill>
                <a:effectLst/>
                <a:uLnTx/>
                <a:uFillTx/>
                <a:latin typeface="Times New Roman"/>
                <a:ea typeface="Times New Roman"/>
              </a:endParaRPr>
            </a:p>
          </p:txBody>
        </p:sp>
      </p:grpSp>
      <p:sp>
        <p:nvSpPr>
          <p:cNvPr id="2" name="Slide Number Placeholder 1">
            <a:extLst>
              <a:ext uri="{FF2B5EF4-FFF2-40B4-BE49-F238E27FC236}">
                <a16:creationId xmlns:a16="http://schemas.microsoft.com/office/drawing/2014/main" id="{E5E4396E-BCA8-4BD6-ADD0-645CED8AC119}"/>
              </a:ext>
            </a:extLst>
          </p:cNvPr>
          <p:cNvSpPr>
            <a:spLocks noGrp="1"/>
          </p:cNvSpPr>
          <p:nvPr>
            <p:ph type="sldNum" sz="quarter" idx="12"/>
          </p:nvPr>
        </p:nvSpPr>
        <p:spPr/>
        <p:txBody>
          <a:bodyPr/>
          <a:lstStyle/>
          <a:p>
            <a:fld id="{283C63E4-F9BE-C24A-B4FF-309EB18BA564}" type="slidenum">
              <a:rPr lang="en-US" smtClean="0"/>
              <a:t>7</a:t>
            </a:fld>
            <a:endParaRPr lang="en-US"/>
          </a:p>
        </p:txBody>
      </p:sp>
    </p:spTree>
    <p:extLst>
      <p:ext uri="{BB962C8B-B14F-4D97-AF65-F5344CB8AC3E}">
        <p14:creationId xmlns:p14="http://schemas.microsoft.com/office/powerpoint/2010/main" val="37247766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149" y="1178977"/>
            <a:ext cx="8229600" cy="1143000"/>
          </a:xfrm>
          <a:ln>
            <a:noFill/>
          </a:ln>
        </p:spPr>
        <p:txBody>
          <a:bodyPr>
            <a:noAutofit/>
          </a:bodyPr>
          <a:lstStyle/>
          <a:p>
            <a:r>
              <a:rPr lang="en-US" dirty="0"/>
              <a:t>Functions of SMS4DC</a:t>
            </a:r>
          </a:p>
        </p:txBody>
      </p:sp>
      <p:sp>
        <p:nvSpPr>
          <p:cNvPr id="4" name="Rectangle 3"/>
          <p:cNvSpPr/>
          <p:nvPr/>
        </p:nvSpPr>
        <p:spPr>
          <a:xfrm>
            <a:off x="129397" y="3124162"/>
            <a:ext cx="8988725" cy="2609945"/>
          </a:xfrm>
          <a:prstGeom prst="rect">
            <a:avLst/>
          </a:prstGeom>
        </p:spPr>
        <p:txBody>
          <a:bodyPr wrap="square">
            <a:spAutoFit/>
          </a:bodyPr>
          <a:lstStyle/>
          <a:p>
            <a:pPr marL="514350" indent="-514350" fontAlgn="auto">
              <a:lnSpc>
                <a:spcPct val="110000"/>
              </a:lnSpc>
              <a:spcBef>
                <a:spcPts val="1000"/>
              </a:spcBef>
              <a:spcAft>
                <a:spcPts val="0"/>
              </a:spcAft>
              <a:buClr>
                <a:srgbClr val="5B9BD5"/>
              </a:buClr>
              <a:buSzPct val="76000"/>
              <a:buFont typeface="Wingdings" panose="05000000000000000000" pitchFamily="2" charset="2"/>
              <a:buChar char="Ø"/>
              <a:defRPr/>
            </a:pPr>
            <a:r>
              <a:rPr lang="en-US" sz="2800" b="1" dirty="0">
                <a:solidFill>
                  <a:srgbClr val="4472C4">
                    <a:lumMod val="75000"/>
                  </a:srgbClr>
                </a:solidFill>
                <a:latin typeface="Calibri" panose="020F0502020204030204"/>
                <a:cs typeface="+mn-cs"/>
              </a:rPr>
              <a:t>Administrative Functions</a:t>
            </a:r>
          </a:p>
          <a:p>
            <a:pPr marL="514350" lvl="1" indent="-514350" fontAlgn="auto">
              <a:lnSpc>
                <a:spcPct val="110000"/>
              </a:lnSpc>
              <a:spcBef>
                <a:spcPts val="1000"/>
              </a:spcBef>
              <a:spcAft>
                <a:spcPts val="0"/>
              </a:spcAft>
              <a:buClr>
                <a:srgbClr val="5B9BD5"/>
              </a:buClr>
              <a:buSzPct val="76000"/>
              <a:buFont typeface="Wingdings" panose="05000000000000000000" pitchFamily="2" charset="2"/>
              <a:buChar char="Ø"/>
              <a:tabLst>
                <a:tab pos="723900" algn="l"/>
              </a:tabLst>
              <a:defRPr/>
            </a:pPr>
            <a:r>
              <a:rPr lang="en-US" sz="2800" b="1" dirty="0">
                <a:solidFill>
                  <a:srgbClr val="4472C4">
                    <a:lumMod val="75000"/>
                  </a:srgbClr>
                </a:solidFill>
                <a:latin typeface="Calibri" panose="020F0502020204030204"/>
                <a:cs typeface="+mn-cs"/>
              </a:rPr>
              <a:t>Graphical User Interface (GIS) Functions </a:t>
            </a:r>
            <a:r>
              <a:rPr lang="en-US" sz="2400" i="1" dirty="0">
                <a:solidFill>
                  <a:srgbClr val="4472C4">
                    <a:lumMod val="75000"/>
                  </a:srgbClr>
                </a:solidFill>
                <a:latin typeface="Calibri" panose="020F0502020204030204"/>
                <a:cs typeface="+mn-cs"/>
              </a:rPr>
              <a:t>(including Map Displays)</a:t>
            </a:r>
          </a:p>
          <a:p>
            <a:pPr marL="514350" lvl="1" indent="-514350" fontAlgn="auto">
              <a:lnSpc>
                <a:spcPct val="110000"/>
              </a:lnSpc>
              <a:spcBef>
                <a:spcPts val="1000"/>
              </a:spcBef>
              <a:spcAft>
                <a:spcPts val="0"/>
              </a:spcAft>
              <a:buClr>
                <a:srgbClr val="5B9BD5"/>
              </a:buClr>
              <a:buSzPct val="76000"/>
              <a:buFont typeface="Wingdings" panose="05000000000000000000" pitchFamily="2" charset="2"/>
              <a:buChar char="Ø"/>
              <a:tabLst>
                <a:tab pos="723900" algn="l"/>
              </a:tabLst>
              <a:defRPr/>
            </a:pPr>
            <a:r>
              <a:rPr lang="en-US" sz="2800" b="1" dirty="0">
                <a:solidFill>
                  <a:srgbClr val="4472C4">
                    <a:lumMod val="75000"/>
                  </a:srgbClr>
                </a:solidFill>
                <a:latin typeface="Calibri" panose="020F0502020204030204"/>
                <a:cs typeface="+mn-cs"/>
              </a:rPr>
              <a:t>Engineering Analysis Functions</a:t>
            </a:r>
          </a:p>
          <a:p>
            <a:pPr marL="514350" indent="-514350" fontAlgn="auto">
              <a:lnSpc>
                <a:spcPct val="90000"/>
              </a:lnSpc>
              <a:spcBef>
                <a:spcPts val="1000"/>
              </a:spcBef>
              <a:spcAft>
                <a:spcPts val="0"/>
              </a:spcAft>
              <a:buClr>
                <a:srgbClr val="5B9BD5"/>
              </a:buClr>
              <a:buSzPct val="76000"/>
              <a:buFont typeface="Wingdings" panose="05000000000000000000" pitchFamily="2" charset="2"/>
              <a:buChar char="Ø"/>
              <a:tabLst>
                <a:tab pos="723900" algn="l"/>
              </a:tabLst>
              <a:defRPr/>
            </a:pPr>
            <a:endParaRPr lang="en-US" sz="2200" i="1" dirty="0">
              <a:solidFill>
                <a:srgbClr val="4472C4">
                  <a:lumMod val="75000"/>
                </a:srgbClr>
              </a:solidFill>
              <a:latin typeface="Calibri" panose="020F0502020204030204"/>
              <a:cs typeface="+mn-cs"/>
            </a:endParaRPr>
          </a:p>
        </p:txBody>
      </p:sp>
      <p:sp>
        <p:nvSpPr>
          <p:cNvPr id="5" name="Footer Placeholder 4"/>
          <p:cNvSpPr>
            <a:spLocks noGrp="1"/>
          </p:cNvSpPr>
          <p:nvPr>
            <p:ph type="ftr" sz="quarter" idx="11"/>
          </p:nvPr>
        </p:nvSpPr>
        <p:spPr>
          <a:xfrm>
            <a:off x="3028950" y="6356351"/>
            <a:ext cx="3086100" cy="365125"/>
          </a:xfrm>
          <a:prstGeom prst="rect">
            <a:avLst/>
          </a:prstGeom>
        </p:spPr>
        <p:txBody>
          <a:bodyPr vert="horz" lIns="91440" tIns="45720" rIns="91440" bIns="45720" rtlCol="0" anchor="ctr"/>
          <a:lstStyle>
            <a:defPPr>
              <a:defRPr lang="en-US"/>
            </a:defPPr>
            <a:lvl1pPr algn="ctr" rtl="0" fontAlgn="base">
              <a:spcBef>
                <a:spcPct val="0"/>
              </a:spcBef>
              <a:spcAft>
                <a:spcPct val="0"/>
              </a:spcAft>
              <a:defRPr sz="1200" kern="1200">
                <a:solidFill>
                  <a:schemeClr val="tx1">
                    <a:tint val="75000"/>
                  </a:schemeClr>
                </a:solidFill>
                <a:latin typeface="Calibri" pitchFamily="34" charset="0"/>
                <a:ea typeface="+mn-ea"/>
                <a:cs typeface="Arial" charset="0"/>
              </a:defRPr>
            </a:lvl1pPr>
            <a:lvl2pPr marL="457086" algn="l" rtl="0" fontAlgn="base">
              <a:spcBef>
                <a:spcPct val="0"/>
              </a:spcBef>
              <a:spcAft>
                <a:spcPct val="0"/>
              </a:spcAft>
              <a:defRPr sz="2000" kern="1200">
                <a:solidFill>
                  <a:schemeClr val="tx1"/>
                </a:solidFill>
                <a:latin typeface="Calibri" pitchFamily="34" charset="0"/>
                <a:ea typeface="+mn-ea"/>
                <a:cs typeface="Arial" charset="0"/>
              </a:defRPr>
            </a:lvl2pPr>
            <a:lvl3pPr marL="914172" algn="l" rtl="0" fontAlgn="base">
              <a:spcBef>
                <a:spcPct val="0"/>
              </a:spcBef>
              <a:spcAft>
                <a:spcPct val="0"/>
              </a:spcAft>
              <a:defRPr sz="2000" kern="1200">
                <a:solidFill>
                  <a:schemeClr val="tx1"/>
                </a:solidFill>
                <a:latin typeface="Calibri" pitchFamily="34" charset="0"/>
                <a:ea typeface="+mn-ea"/>
                <a:cs typeface="Arial" charset="0"/>
              </a:defRPr>
            </a:lvl3pPr>
            <a:lvl4pPr marL="1371258" algn="l" rtl="0" fontAlgn="base">
              <a:spcBef>
                <a:spcPct val="0"/>
              </a:spcBef>
              <a:spcAft>
                <a:spcPct val="0"/>
              </a:spcAft>
              <a:defRPr sz="2000" kern="1200">
                <a:solidFill>
                  <a:schemeClr val="tx1"/>
                </a:solidFill>
                <a:latin typeface="Calibri" pitchFamily="34" charset="0"/>
                <a:ea typeface="+mn-ea"/>
                <a:cs typeface="Arial" charset="0"/>
              </a:defRPr>
            </a:lvl4pPr>
            <a:lvl5pPr marL="1828344" algn="l" rtl="0" fontAlgn="base">
              <a:spcBef>
                <a:spcPct val="0"/>
              </a:spcBef>
              <a:spcAft>
                <a:spcPct val="0"/>
              </a:spcAft>
              <a:defRPr sz="2000" kern="1200">
                <a:solidFill>
                  <a:schemeClr val="tx1"/>
                </a:solidFill>
                <a:latin typeface="Calibri" pitchFamily="34" charset="0"/>
                <a:ea typeface="+mn-ea"/>
                <a:cs typeface="Arial" charset="0"/>
              </a:defRPr>
            </a:lvl5pPr>
            <a:lvl6pPr marL="2285430" algn="l" defTabSz="914172" rtl="0" eaLnBrk="1" latinLnBrk="0" hangingPunct="1">
              <a:defRPr sz="2000" kern="1200">
                <a:solidFill>
                  <a:schemeClr val="tx1"/>
                </a:solidFill>
                <a:latin typeface="Calibri" pitchFamily="34" charset="0"/>
                <a:ea typeface="+mn-ea"/>
                <a:cs typeface="Arial" charset="0"/>
              </a:defRPr>
            </a:lvl6pPr>
            <a:lvl7pPr marL="2742516" algn="l" defTabSz="914172" rtl="0" eaLnBrk="1" latinLnBrk="0" hangingPunct="1">
              <a:defRPr sz="2000" kern="1200">
                <a:solidFill>
                  <a:schemeClr val="tx1"/>
                </a:solidFill>
                <a:latin typeface="Calibri" pitchFamily="34" charset="0"/>
                <a:ea typeface="+mn-ea"/>
                <a:cs typeface="Arial" charset="0"/>
              </a:defRPr>
            </a:lvl7pPr>
            <a:lvl8pPr marL="3199602" algn="l" defTabSz="914172" rtl="0" eaLnBrk="1" latinLnBrk="0" hangingPunct="1">
              <a:defRPr sz="2000" kern="1200">
                <a:solidFill>
                  <a:schemeClr val="tx1"/>
                </a:solidFill>
                <a:latin typeface="Calibri" pitchFamily="34" charset="0"/>
                <a:ea typeface="+mn-ea"/>
                <a:cs typeface="Arial" charset="0"/>
              </a:defRPr>
            </a:lvl8pPr>
            <a:lvl9pPr marL="3656688" algn="l" defTabSz="914172" rtl="0" eaLnBrk="1" latinLnBrk="0" hangingPunct="1">
              <a:defRPr sz="2000" kern="1200">
                <a:solidFill>
                  <a:schemeClr val="tx1"/>
                </a:solidFill>
                <a:latin typeface="Calibri" pitchFamily="34" charset="0"/>
                <a:ea typeface="+mn-ea"/>
                <a:cs typeface="Arial" charset="0"/>
              </a:defRPr>
            </a:lvl9pPr>
          </a:lstStyle>
          <a:p>
            <a:r>
              <a:rPr lang="en-US">
                <a:solidFill>
                  <a:prstClr val="black">
                    <a:tint val="75000"/>
                  </a:prstClr>
                </a:solidFill>
              </a:rPr>
              <a:t>SM4DC</a:t>
            </a:r>
          </a:p>
        </p:txBody>
      </p:sp>
      <p:sp>
        <p:nvSpPr>
          <p:cNvPr id="6" name="Slide Number Placeholder 5"/>
          <p:cNvSpPr>
            <a:spLocks noGrp="1"/>
          </p:cNvSpPr>
          <p:nvPr>
            <p:ph type="sldNum" sz="quarter" idx="12"/>
          </p:nvPr>
        </p:nvSpPr>
        <p:spPr/>
        <p:txBody>
          <a:bodyPr/>
          <a:lstStyle/>
          <a:p>
            <a:fld id="{7C021B37-211E-43F9-B572-875673115ECD}" type="slidenum">
              <a:rPr lang="en-US" smtClean="0">
                <a:solidFill>
                  <a:prstClr val="black">
                    <a:tint val="75000"/>
                  </a:prstClr>
                </a:solidFill>
              </a:rPr>
              <a:pPr/>
              <a:t>8</a:t>
            </a:fld>
            <a:endParaRPr lang="en-US">
              <a:solidFill>
                <a:prstClr val="black">
                  <a:tint val="75000"/>
                </a:prstClr>
              </a:solidFill>
            </a:endParaRPr>
          </a:p>
        </p:txBody>
      </p:sp>
    </p:spTree>
    <p:extLst>
      <p:ext uri="{BB962C8B-B14F-4D97-AF65-F5344CB8AC3E}">
        <p14:creationId xmlns:p14="http://schemas.microsoft.com/office/powerpoint/2010/main" val="423252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397" y="1051853"/>
            <a:ext cx="8229600" cy="583894"/>
          </a:xfrm>
          <a:ln>
            <a:noFill/>
          </a:ln>
        </p:spPr>
        <p:txBody>
          <a:bodyPr>
            <a:noAutofit/>
          </a:bodyPr>
          <a:lstStyle/>
          <a:p>
            <a:r>
              <a:rPr lang="en-US" dirty="0"/>
              <a:t>Administrative Functions</a:t>
            </a:r>
          </a:p>
        </p:txBody>
      </p:sp>
      <p:sp>
        <p:nvSpPr>
          <p:cNvPr id="4" name="Rectangle 3"/>
          <p:cNvSpPr/>
          <p:nvPr/>
        </p:nvSpPr>
        <p:spPr>
          <a:xfrm>
            <a:off x="0" y="1708925"/>
            <a:ext cx="8988725" cy="4647426"/>
          </a:xfrm>
          <a:prstGeom prst="rect">
            <a:avLst/>
          </a:prstGeom>
        </p:spPr>
        <p:txBody>
          <a:bodyPr wrap="square">
            <a:spAutoFit/>
          </a:bodyPr>
          <a:lstStyle/>
          <a:p>
            <a:pPr marL="514350" lvl="1" indent="-514350" fontAlgn="auto">
              <a:spcBef>
                <a:spcPts val="600"/>
              </a:spcBef>
              <a:spcAft>
                <a:spcPts val="0"/>
              </a:spcAft>
              <a:buClr>
                <a:srgbClr val="5B9BD5"/>
              </a:buClr>
              <a:buSzPct val="76000"/>
              <a:buFont typeface="Wingdings" panose="05000000000000000000" pitchFamily="2" charset="2"/>
              <a:buChar char="Ø"/>
              <a:tabLst>
                <a:tab pos="723900" algn="l"/>
              </a:tabLst>
              <a:defRPr/>
            </a:pPr>
            <a:r>
              <a:rPr lang="en-US" sz="2400" b="1" dirty="0">
                <a:solidFill>
                  <a:srgbClr val="4472C4">
                    <a:lumMod val="75000"/>
                  </a:srgbClr>
                </a:solidFill>
                <a:latin typeface="Calibri" panose="020F0502020204030204"/>
                <a:cs typeface="+mn-cs"/>
              </a:rPr>
              <a:t>Comprehensive database (MS Access) of user/license details,  with data fields in accordance with ITU recommendations;</a:t>
            </a:r>
          </a:p>
          <a:p>
            <a:pPr marL="514350" lvl="1" indent="-514350" fontAlgn="auto">
              <a:spcBef>
                <a:spcPts val="600"/>
              </a:spcBef>
              <a:spcAft>
                <a:spcPts val="0"/>
              </a:spcAft>
              <a:buClr>
                <a:srgbClr val="5B9BD5"/>
              </a:buClr>
              <a:buSzPct val="76000"/>
              <a:buFont typeface="Wingdings" panose="05000000000000000000" pitchFamily="2" charset="2"/>
              <a:buChar char="Ø"/>
              <a:tabLst>
                <a:tab pos="723900" algn="l"/>
              </a:tabLst>
              <a:defRPr/>
            </a:pPr>
            <a:r>
              <a:rPr lang="en-US" sz="2400" b="1" dirty="0">
                <a:solidFill>
                  <a:srgbClr val="4472C4">
                    <a:lumMod val="75000"/>
                  </a:srgbClr>
                </a:solidFill>
                <a:latin typeface="Calibri" panose="020F0502020204030204"/>
                <a:cs typeface="+mn-cs"/>
              </a:rPr>
              <a:t>Provides </a:t>
            </a:r>
            <a:r>
              <a:rPr lang="en-US" sz="2400" b="1" dirty="0">
                <a:solidFill>
                  <a:srgbClr val="70AD47"/>
                </a:solidFill>
                <a:latin typeface="Calibri" panose="020F0502020204030204"/>
                <a:cs typeface="+mn-cs"/>
              </a:rPr>
              <a:t>complete process </a:t>
            </a:r>
            <a:r>
              <a:rPr lang="en-US" sz="2400" b="1" dirty="0">
                <a:solidFill>
                  <a:srgbClr val="4472C4">
                    <a:lumMod val="75000"/>
                  </a:srgbClr>
                </a:solidFill>
                <a:latin typeface="Calibri" panose="020F0502020204030204"/>
                <a:cs typeface="+mn-cs"/>
              </a:rPr>
              <a:t>from: frequency application, frequency assignment, licensing, ITU plans and Bilateral frequency coordination procedures;</a:t>
            </a:r>
          </a:p>
          <a:p>
            <a:pPr marL="514350" lvl="1" indent="-514350" fontAlgn="auto">
              <a:spcBef>
                <a:spcPts val="600"/>
              </a:spcBef>
              <a:spcAft>
                <a:spcPts val="0"/>
              </a:spcAft>
              <a:buClr>
                <a:srgbClr val="5B9BD5"/>
              </a:buClr>
              <a:buSzPct val="76000"/>
              <a:buFont typeface="Wingdings" panose="05000000000000000000" pitchFamily="2" charset="2"/>
              <a:buChar char="Ø"/>
              <a:tabLst>
                <a:tab pos="723900" algn="l"/>
              </a:tabLst>
              <a:defRPr/>
            </a:pPr>
            <a:r>
              <a:rPr lang="en-US" sz="2400" b="1" dirty="0">
                <a:solidFill>
                  <a:srgbClr val="4472C4">
                    <a:lumMod val="75000"/>
                  </a:srgbClr>
                </a:solidFill>
                <a:latin typeface="Calibri" panose="020F0502020204030204"/>
                <a:cs typeface="+mn-cs"/>
              </a:rPr>
              <a:t>Imports </a:t>
            </a:r>
            <a:r>
              <a:rPr lang="en-US" sz="2400" b="1" dirty="0">
                <a:solidFill>
                  <a:srgbClr val="FF0000"/>
                </a:solidFill>
                <a:latin typeface="Calibri" panose="020F0502020204030204"/>
                <a:cs typeface="+mn-cs"/>
              </a:rPr>
              <a:t>coordination data </a:t>
            </a:r>
            <a:r>
              <a:rPr lang="en-US" sz="2400" b="1" dirty="0">
                <a:solidFill>
                  <a:srgbClr val="4472C4">
                    <a:lumMod val="75000"/>
                  </a:srgbClr>
                </a:solidFill>
                <a:latin typeface="Calibri" panose="020F0502020204030204"/>
                <a:cs typeface="+mn-cs"/>
              </a:rPr>
              <a:t>from ITU BRIFIC &amp; SRS CD-ROM database;</a:t>
            </a:r>
          </a:p>
          <a:p>
            <a:pPr marL="514350" lvl="1" indent="-514350" fontAlgn="auto">
              <a:spcBef>
                <a:spcPts val="600"/>
              </a:spcBef>
              <a:spcAft>
                <a:spcPts val="0"/>
              </a:spcAft>
              <a:buClr>
                <a:srgbClr val="5B9BD5"/>
              </a:buClr>
              <a:buSzPct val="76000"/>
              <a:buFont typeface="Wingdings" panose="05000000000000000000" pitchFamily="2" charset="2"/>
              <a:buChar char="Ø"/>
              <a:tabLst>
                <a:tab pos="723900" algn="l"/>
              </a:tabLst>
              <a:defRPr/>
            </a:pPr>
            <a:r>
              <a:rPr lang="en-US" sz="2400" b="1" dirty="0">
                <a:solidFill>
                  <a:srgbClr val="FF0000"/>
                </a:solidFill>
                <a:latin typeface="Calibri" panose="020F0502020204030204"/>
                <a:cs typeface="+mn-cs"/>
              </a:rPr>
              <a:t>Producing electronic notices, print license, invoice &amp; spectrum fee</a:t>
            </a:r>
          </a:p>
          <a:p>
            <a:pPr marL="514350" lvl="1" indent="-514350" fontAlgn="auto">
              <a:spcBef>
                <a:spcPts val="600"/>
              </a:spcBef>
              <a:spcAft>
                <a:spcPts val="0"/>
              </a:spcAft>
              <a:buClr>
                <a:srgbClr val="5B9BD5"/>
              </a:buClr>
              <a:buSzPct val="76000"/>
              <a:buFont typeface="Wingdings" panose="05000000000000000000" pitchFamily="2" charset="2"/>
              <a:buChar char="Ø"/>
              <a:tabLst>
                <a:tab pos="723900" algn="l"/>
              </a:tabLst>
              <a:defRPr/>
            </a:pPr>
            <a:r>
              <a:rPr lang="en-US" sz="2400" b="1" dirty="0">
                <a:solidFill>
                  <a:srgbClr val="70AD47"/>
                </a:solidFill>
                <a:latin typeface="Calibri" panose="020F0502020204030204"/>
                <a:cs typeface="+mn-cs"/>
              </a:rPr>
              <a:t>Security features</a:t>
            </a:r>
            <a:r>
              <a:rPr lang="en-US" sz="2400" b="1" dirty="0">
                <a:solidFill>
                  <a:srgbClr val="4472C4">
                    <a:lumMod val="75000"/>
                  </a:srgbClr>
                </a:solidFill>
                <a:latin typeface="Calibri" panose="020F0502020204030204"/>
                <a:cs typeface="+mn-cs"/>
              </a:rPr>
              <a:t>: </a:t>
            </a:r>
            <a:r>
              <a:rPr lang="en-US" i="1" dirty="0">
                <a:solidFill>
                  <a:srgbClr val="4472C4">
                    <a:lumMod val="75000"/>
                  </a:srgbClr>
                </a:solidFill>
                <a:latin typeface="Calibri" panose="020F0502020204030204"/>
                <a:cs typeface="+mn-cs"/>
              </a:rPr>
              <a:t>The designated system administrator can define an individual account for each SMS4DC user  up to 6 levels of access to the different processes (e.g. licensing, assignment </a:t>
            </a:r>
            <a:r>
              <a:rPr lang="en-US" i="1" dirty="0" err="1">
                <a:solidFill>
                  <a:srgbClr val="4472C4">
                    <a:lumMod val="75000"/>
                  </a:srgbClr>
                </a:solidFill>
                <a:latin typeface="Calibri" panose="020F0502020204030204"/>
                <a:cs typeface="+mn-cs"/>
              </a:rPr>
              <a:t>etc</a:t>
            </a:r>
            <a:r>
              <a:rPr lang="en-US" i="1" dirty="0">
                <a:solidFill>
                  <a:srgbClr val="4472C4">
                    <a:lumMod val="75000"/>
                  </a:srgbClr>
                </a:solidFill>
                <a:latin typeface="Calibri" panose="020F0502020204030204"/>
                <a:cs typeface="+mn-cs"/>
              </a:rPr>
              <a:t>). Each user account is named and password protected.</a:t>
            </a:r>
          </a:p>
        </p:txBody>
      </p:sp>
      <p:sp>
        <p:nvSpPr>
          <p:cNvPr id="5" name="Footer Placeholder 4"/>
          <p:cNvSpPr>
            <a:spLocks noGrp="1"/>
          </p:cNvSpPr>
          <p:nvPr>
            <p:ph type="ftr" sz="quarter" idx="11"/>
          </p:nvPr>
        </p:nvSpPr>
        <p:spPr>
          <a:xfrm>
            <a:off x="3028950" y="6356351"/>
            <a:ext cx="3086100" cy="365125"/>
          </a:xfrm>
          <a:prstGeom prst="rect">
            <a:avLst/>
          </a:prstGeom>
        </p:spPr>
        <p:txBody>
          <a:bodyPr vert="horz" lIns="91440" tIns="45720" rIns="91440" bIns="45720" rtlCol="0" anchor="ctr"/>
          <a:lstStyle>
            <a:defPPr>
              <a:defRPr lang="en-US"/>
            </a:defPPr>
            <a:lvl1pPr algn="ctr" rtl="0" fontAlgn="base">
              <a:spcBef>
                <a:spcPct val="0"/>
              </a:spcBef>
              <a:spcAft>
                <a:spcPct val="0"/>
              </a:spcAft>
              <a:defRPr sz="1200" kern="1200">
                <a:solidFill>
                  <a:schemeClr val="tx1">
                    <a:tint val="75000"/>
                  </a:schemeClr>
                </a:solidFill>
                <a:latin typeface="Calibri" pitchFamily="34" charset="0"/>
                <a:ea typeface="+mn-ea"/>
                <a:cs typeface="Arial" charset="0"/>
              </a:defRPr>
            </a:lvl1pPr>
            <a:lvl2pPr marL="457086" algn="l" rtl="0" fontAlgn="base">
              <a:spcBef>
                <a:spcPct val="0"/>
              </a:spcBef>
              <a:spcAft>
                <a:spcPct val="0"/>
              </a:spcAft>
              <a:defRPr sz="2000" kern="1200">
                <a:solidFill>
                  <a:schemeClr val="tx1"/>
                </a:solidFill>
                <a:latin typeface="Calibri" pitchFamily="34" charset="0"/>
                <a:ea typeface="+mn-ea"/>
                <a:cs typeface="Arial" charset="0"/>
              </a:defRPr>
            </a:lvl2pPr>
            <a:lvl3pPr marL="914172" algn="l" rtl="0" fontAlgn="base">
              <a:spcBef>
                <a:spcPct val="0"/>
              </a:spcBef>
              <a:spcAft>
                <a:spcPct val="0"/>
              </a:spcAft>
              <a:defRPr sz="2000" kern="1200">
                <a:solidFill>
                  <a:schemeClr val="tx1"/>
                </a:solidFill>
                <a:latin typeface="Calibri" pitchFamily="34" charset="0"/>
                <a:ea typeface="+mn-ea"/>
                <a:cs typeface="Arial" charset="0"/>
              </a:defRPr>
            </a:lvl3pPr>
            <a:lvl4pPr marL="1371258" algn="l" rtl="0" fontAlgn="base">
              <a:spcBef>
                <a:spcPct val="0"/>
              </a:spcBef>
              <a:spcAft>
                <a:spcPct val="0"/>
              </a:spcAft>
              <a:defRPr sz="2000" kern="1200">
                <a:solidFill>
                  <a:schemeClr val="tx1"/>
                </a:solidFill>
                <a:latin typeface="Calibri" pitchFamily="34" charset="0"/>
                <a:ea typeface="+mn-ea"/>
                <a:cs typeface="Arial" charset="0"/>
              </a:defRPr>
            </a:lvl4pPr>
            <a:lvl5pPr marL="1828344" algn="l" rtl="0" fontAlgn="base">
              <a:spcBef>
                <a:spcPct val="0"/>
              </a:spcBef>
              <a:spcAft>
                <a:spcPct val="0"/>
              </a:spcAft>
              <a:defRPr sz="2000" kern="1200">
                <a:solidFill>
                  <a:schemeClr val="tx1"/>
                </a:solidFill>
                <a:latin typeface="Calibri" pitchFamily="34" charset="0"/>
                <a:ea typeface="+mn-ea"/>
                <a:cs typeface="Arial" charset="0"/>
              </a:defRPr>
            </a:lvl5pPr>
            <a:lvl6pPr marL="2285430" algn="l" defTabSz="914172" rtl="0" eaLnBrk="1" latinLnBrk="0" hangingPunct="1">
              <a:defRPr sz="2000" kern="1200">
                <a:solidFill>
                  <a:schemeClr val="tx1"/>
                </a:solidFill>
                <a:latin typeface="Calibri" pitchFamily="34" charset="0"/>
                <a:ea typeface="+mn-ea"/>
                <a:cs typeface="Arial" charset="0"/>
              </a:defRPr>
            </a:lvl6pPr>
            <a:lvl7pPr marL="2742516" algn="l" defTabSz="914172" rtl="0" eaLnBrk="1" latinLnBrk="0" hangingPunct="1">
              <a:defRPr sz="2000" kern="1200">
                <a:solidFill>
                  <a:schemeClr val="tx1"/>
                </a:solidFill>
                <a:latin typeface="Calibri" pitchFamily="34" charset="0"/>
                <a:ea typeface="+mn-ea"/>
                <a:cs typeface="Arial" charset="0"/>
              </a:defRPr>
            </a:lvl7pPr>
            <a:lvl8pPr marL="3199602" algn="l" defTabSz="914172" rtl="0" eaLnBrk="1" latinLnBrk="0" hangingPunct="1">
              <a:defRPr sz="2000" kern="1200">
                <a:solidFill>
                  <a:schemeClr val="tx1"/>
                </a:solidFill>
                <a:latin typeface="Calibri" pitchFamily="34" charset="0"/>
                <a:ea typeface="+mn-ea"/>
                <a:cs typeface="Arial" charset="0"/>
              </a:defRPr>
            </a:lvl8pPr>
            <a:lvl9pPr marL="3656688" algn="l" defTabSz="914172" rtl="0" eaLnBrk="1" latinLnBrk="0" hangingPunct="1">
              <a:defRPr sz="2000" kern="1200">
                <a:solidFill>
                  <a:schemeClr val="tx1"/>
                </a:solidFill>
                <a:latin typeface="Calibri" pitchFamily="34" charset="0"/>
                <a:ea typeface="+mn-ea"/>
                <a:cs typeface="Arial" charset="0"/>
              </a:defRPr>
            </a:lvl9pPr>
          </a:lstStyle>
          <a:p>
            <a:r>
              <a:rPr lang="en-US">
                <a:solidFill>
                  <a:prstClr val="black">
                    <a:tint val="75000"/>
                  </a:prstClr>
                </a:solidFill>
              </a:rPr>
              <a:t>SM4DC</a:t>
            </a:r>
          </a:p>
        </p:txBody>
      </p:sp>
      <p:sp>
        <p:nvSpPr>
          <p:cNvPr id="6" name="Slide Number Placeholder 5"/>
          <p:cNvSpPr>
            <a:spLocks noGrp="1"/>
          </p:cNvSpPr>
          <p:nvPr>
            <p:ph type="sldNum" sz="quarter" idx="12"/>
          </p:nvPr>
        </p:nvSpPr>
        <p:spPr/>
        <p:txBody>
          <a:bodyPr/>
          <a:lstStyle/>
          <a:p>
            <a:fld id="{7C021B37-211E-43F9-B572-875673115ECD}" type="slidenum">
              <a:rPr lang="en-US" smtClean="0">
                <a:solidFill>
                  <a:prstClr val="black">
                    <a:tint val="75000"/>
                  </a:prstClr>
                </a:solidFill>
              </a:rPr>
              <a:pPr/>
              <a:t>9</a:t>
            </a:fld>
            <a:endParaRPr lang="en-US">
              <a:solidFill>
                <a:prstClr val="black">
                  <a:tint val="75000"/>
                </a:prstClr>
              </a:solidFill>
            </a:endParaRPr>
          </a:p>
        </p:txBody>
      </p:sp>
    </p:spTree>
    <p:extLst>
      <p:ext uri="{BB962C8B-B14F-4D97-AF65-F5344CB8AC3E}">
        <p14:creationId xmlns:p14="http://schemas.microsoft.com/office/powerpoint/2010/main" val="174873417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TU White Background.potx" id="{9694207F-B86C-4347-AF5B-E18AD6864DC7}" vid="{B9639EA1-9A26-4D10-99CD-41579998EC6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ITU White Background</Template>
  <TotalTime>3004</TotalTime>
  <Words>2741</Words>
  <Application>Microsoft Office PowerPoint</Application>
  <PresentationFormat>On-screen Show (4:3)</PresentationFormat>
  <Paragraphs>370</Paragraphs>
  <Slides>42</Slides>
  <Notes>2</Notes>
  <HiddenSlides>1</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1</vt:i4>
      </vt:variant>
      <vt:variant>
        <vt:lpstr>Slide Titles</vt:lpstr>
      </vt:variant>
      <vt:variant>
        <vt:i4>42</vt:i4>
      </vt:variant>
    </vt:vector>
  </HeadingPairs>
  <TitlesOfParts>
    <vt:vector size="52" baseType="lpstr">
      <vt:lpstr>Arial</vt:lpstr>
      <vt:lpstr>Calibri</vt:lpstr>
      <vt:lpstr>Frutiger Neue LT W1G</vt:lpstr>
      <vt:lpstr>FrutigerBlackFO</vt:lpstr>
      <vt:lpstr>FrutigerRegFO</vt:lpstr>
      <vt:lpstr>Times New Roman</vt:lpstr>
      <vt:lpstr>Verdana</vt:lpstr>
      <vt:lpstr>Wingdings</vt:lpstr>
      <vt:lpstr>Office Theme</vt:lpstr>
      <vt:lpstr>Bitmap Image</vt:lpstr>
      <vt:lpstr>PowerPoint Presentation</vt:lpstr>
      <vt:lpstr>ITU Spectrum Management System for Developing Countries (SMS4DC)</vt:lpstr>
      <vt:lpstr>PowerPoint Presentation</vt:lpstr>
      <vt:lpstr>National Spectrum Management</vt:lpstr>
      <vt:lpstr>System architecture</vt:lpstr>
      <vt:lpstr>SMS4DC Development Cycle</vt:lpstr>
      <vt:lpstr>PowerPoint Presentation</vt:lpstr>
      <vt:lpstr>Functions of SMS4DC</vt:lpstr>
      <vt:lpstr>Administrative Functions</vt:lpstr>
      <vt:lpstr>SMS4DC Configuration</vt:lpstr>
      <vt:lpstr>GIS Functions of SMS4DC</vt:lpstr>
      <vt:lpstr>Engineering Functions</vt:lpstr>
      <vt:lpstr>Engineering Analysis Functions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SMS4DC subscriptions before the Workshop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SMS4DC subscriptions after the Workshop</vt:lpstr>
      <vt:lpstr>PowerPoint Presentation</vt:lpstr>
      <vt:lpstr>PowerPoint Presentation</vt:lpstr>
      <vt:lpstr>PowerPoint Presentation</vt:lpstr>
      <vt:lpstr>PowerPoint Presentation</vt:lpstr>
      <vt:lpstr>PowerPoint Presentation</vt:lpstr>
      <vt:lpstr>How to order</vt:lpstr>
      <vt:lpstr>For further reading:</vt:lpstr>
      <vt:lpstr>PowerPoint Presentation</vt:lpstr>
    </vt:vector>
  </TitlesOfParts>
  <Company>ITU</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Poll Ahrens, Sylvia</dc:creator>
  <cp:lastModifiedBy>Bozsoki, Istvan</cp:lastModifiedBy>
  <cp:revision>76</cp:revision>
  <dcterms:created xsi:type="dcterms:W3CDTF">2019-11-26T14:32:11Z</dcterms:created>
  <dcterms:modified xsi:type="dcterms:W3CDTF">2020-04-19T16:56:32Z</dcterms:modified>
</cp:coreProperties>
</file>